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4" r:id="rId5"/>
    <p:sldMasterId id="214748366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Lst>
  <p:sldSz cy="5143500" cx="9144000"/>
  <p:notesSz cx="9144000" cy="5143500"/>
  <p:embeddedFontLst>
    <p:embeddedFont>
      <p:font typeface="Atkinson Hyperlegible"/>
      <p:regular r:id="rId70"/>
      <p:bold r:id="rId71"/>
      <p:italic r:id="rId72"/>
      <p:boldItalic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80">
          <p15:clr>
            <a:srgbClr val="9AA0A6"/>
          </p15:clr>
        </p15:guide>
        <p15:guide id="2" orient="horz" pos="1584">
          <p15:clr>
            <a:srgbClr val="9AA0A6"/>
          </p15:clr>
        </p15:guide>
      </p15:sldGuideLst>
    </p:ext>
    <p:ext uri="http://customooxmlschemas.google.com/">
      <go:slidesCustomData xmlns:go="http://customooxmlschemas.google.com/" r:id="rId74" roundtripDataSignature="AMtx7mjrP+dfcu2CXwOnfQ0IeaRe0Dbcs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p:guide pos="1584"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AtkinsonHyperlegible-boldItalic.fntdata"/><Relationship Id="rId72" Type="http://schemas.openxmlformats.org/officeDocument/2006/relationships/font" Target="fonts/AtkinsonHyperlegible-italic.fntdata"/><Relationship Id="rId31" Type="http://schemas.openxmlformats.org/officeDocument/2006/relationships/slide" Target="slides/slide24.xml"/><Relationship Id="rId30" Type="http://schemas.openxmlformats.org/officeDocument/2006/relationships/slide" Target="slides/slide23.xml"/><Relationship Id="rId74" Type="http://customschemas.google.com/relationships/presentationmetadata" Target="metadata"/><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71" Type="http://schemas.openxmlformats.org/officeDocument/2006/relationships/font" Target="fonts/AtkinsonHyperlegible-bold.fntdata"/><Relationship Id="rId70" Type="http://schemas.openxmlformats.org/officeDocument/2006/relationships/font" Target="fonts/AtkinsonHyperlegible-regular.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slide" Target="slides/slide61.xml"/><Relationship Id="rId23" Type="http://schemas.openxmlformats.org/officeDocument/2006/relationships/slide" Target="slides/slide16.xml"/><Relationship Id="rId67" Type="http://schemas.openxmlformats.org/officeDocument/2006/relationships/slide" Target="slides/slide60.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slide" Target="slides/slide62.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914400" y="2443150"/>
            <a:ext cx="7315200" cy="23145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2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2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2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2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2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2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2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3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3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3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3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3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3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3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3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3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3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4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4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4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4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4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4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p4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4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4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4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p4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p4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p4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p4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p4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p5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5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5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5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p5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5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p5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5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p5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5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p5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5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p5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5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p5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5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p5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5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p5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5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p6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6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1105da17b81_0_0:notes"/>
          <p:cNvSpPr/>
          <p:nvPr>
            <p:ph idx="2" type="sldImg"/>
          </p:nvPr>
        </p:nvSpPr>
        <p:spPr>
          <a:xfrm>
            <a:off x="1524300" y="385750"/>
            <a:ext cx="6096300" cy="19287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1105da17b81_0_0:notes"/>
          <p:cNvSpPr txBox="1"/>
          <p:nvPr>
            <p:ph idx="1" type="body"/>
          </p:nvPr>
        </p:nvSpPr>
        <p:spPr>
          <a:xfrm>
            <a:off x="914400" y="2443150"/>
            <a:ext cx="7315200" cy="231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10c74ec9f82_1_120:notes"/>
          <p:cNvSpPr/>
          <p:nvPr>
            <p:ph idx="2" type="sldImg"/>
          </p:nvPr>
        </p:nvSpPr>
        <p:spPr>
          <a:xfrm>
            <a:off x="1524300" y="385750"/>
            <a:ext cx="6096300" cy="1928700"/>
          </a:xfrm>
          <a:custGeom>
            <a:rect b="b" l="l" r="r" t="t"/>
            <a:pathLst>
              <a:path extrusionOk="0" h="120000" w="120000">
                <a:moveTo>
                  <a:pt x="0" y="0"/>
                </a:moveTo>
                <a:lnTo>
                  <a:pt x="120000" y="0"/>
                </a:lnTo>
                <a:lnTo>
                  <a:pt x="120000" y="120000"/>
                </a:lnTo>
                <a:lnTo>
                  <a:pt x="0" y="120000"/>
                </a:lnTo>
                <a:close/>
              </a:path>
            </a:pathLst>
          </a:custGeom>
        </p:spPr>
      </p:sp>
      <p:sp>
        <p:nvSpPr>
          <p:cNvPr id="1158" name="Google Shape;1158;g10c74ec9f82_1_120:notes"/>
          <p:cNvSpPr txBox="1"/>
          <p:nvPr>
            <p:ph idx="1" type="body"/>
          </p:nvPr>
        </p:nvSpPr>
        <p:spPr>
          <a:xfrm>
            <a:off x="914400" y="2443150"/>
            <a:ext cx="7315200" cy="231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12" name="Shape 12"/>
        <p:cNvGrpSpPr/>
        <p:nvPr/>
      </p:nvGrpSpPr>
      <p:grpSpPr>
        <a:xfrm>
          <a:off x="0" y="0"/>
          <a:ext cx="0" cy="0"/>
          <a:chOff x="0" y="0"/>
          <a:chExt cx="0" cy="0"/>
        </a:xfrm>
      </p:grpSpPr>
      <p:sp>
        <p:nvSpPr>
          <p:cNvPr id="13" name="Google Shape;13;p62"/>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62"/>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62"/>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chemeClr val="lt1"/>
        </a:solidFill>
      </p:bgPr>
    </p:bg>
    <p:spTree>
      <p:nvGrpSpPr>
        <p:cNvPr id="16" name="Shape 16"/>
        <p:cNvGrpSpPr/>
        <p:nvPr/>
      </p:nvGrpSpPr>
      <p:grpSpPr>
        <a:xfrm>
          <a:off x="0" y="0"/>
          <a:ext cx="0" cy="0"/>
          <a:chOff x="0" y="0"/>
          <a:chExt cx="0" cy="0"/>
        </a:xfrm>
      </p:grpSpPr>
      <p:pic>
        <p:nvPicPr>
          <p:cNvPr id="17" name="Google Shape;17;p63"/>
          <p:cNvPicPr preferRelativeResize="0"/>
          <p:nvPr/>
        </p:nvPicPr>
        <p:blipFill rotWithShape="1">
          <a:blip r:embed="rId2">
            <a:alphaModFix/>
          </a:blip>
          <a:srcRect b="0" l="0" r="0" t="0"/>
          <a:stretch/>
        </p:blipFill>
        <p:spPr>
          <a:xfrm>
            <a:off x="0" y="0"/>
            <a:ext cx="9144000" cy="5143499"/>
          </a:xfrm>
          <a:prstGeom prst="rect">
            <a:avLst/>
          </a:prstGeom>
          <a:noFill/>
          <a:ln>
            <a:noFill/>
          </a:ln>
        </p:spPr>
      </p:pic>
      <p:sp>
        <p:nvSpPr>
          <p:cNvPr id="18" name="Google Shape;18;p63"/>
          <p:cNvSpPr/>
          <p:nvPr/>
        </p:nvSpPr>
        <p:spPr>
          <a:xfrm>
            <a:off x="0" y="1859279"/>
            <a:ext cx="9144000" cy="1592580"/>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9" name="Google Shape;19;p63"/>
          <p:cNvSpPr txBox="1"/>
          <p:nvPr>
            <p:ph type="title"/>
          </p:nvPr>
        </p:nvSpPr>
        <p:spPr>
          <a:xfrm>
            <a:off x="1895347" y="24765"/>
            <a:ext cx="5353304" cy="45212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63"/>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63"/>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63"/>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 name="Shape 23"/>
        <p:cNvGrpSpPr/>
        <p:nvPr/>
      </p:nvGrpSpPr>
      <p:grpSpPr>
        <a:xfrm>
          <a:off x="0" y="0"/>
          <a:ext cx="0" cy="0"/>
          <a:chOff x="0" y="0"/>
          <a:chExt cx="0" cy="0"/>
        </a:xfrm>
      </p:grpSpPr>
      <p:sp>
        <p:nvSpPr>
          <p:cNvPr id="24" name="Google Shape;24;p64"/>
          <p:cNvSpPr txBox="1"/>
          <p:nvPr>
            <p:ph type="title"/>
          </p:nvPr>
        </p:nvSpPr>
        <p:spPr>
          <a:xfrm>
            <a:off x="1895347" y="24765"/>
            <a:ext cx="5353304" cy="45212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64"/>
          <p:cNvSpPr txBox="1"/>
          <p:nvPr>
            <p:ph idx="1" type="body"/>
          </p:nvPr>
        </p:nvSpPr>
        <p:spPr>
          <a:xfrm>
            <a:off x="323532" y="771525"/>
            <a:ext cx="8496935" cy="288036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1400">
                <a:solidFill>
                  <a:schemeClr val="lt1"/>
                </a:solidFill>
                <a:latin typeface="Arial"/>
                <a:ea typeface="Arial"/>
                <a:cs typeface="Arial"/>
                <a:sym typeface="Arial"/>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 name="Google Shape;26;p64"/>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64"/>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64"/>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9" name="Shape 29"/>
        <p:cNvGrpSpPr/>
        <p:nvPr/>
      </p:nvGrpSpPr>
      <p:grpSpPr>
        <a:xfrm>
          <a:off x="0" y="0"/>
          <a:ext cx="0" cy="0"/>
          <a:chOff x="0" y="0"/>
          <a:chExt cx="0" cy="0"/>
        </a:xfrm>
      </p:grpSpPr>
      <p:sp>
        <p:nvSpPr>
          <p:cNvPr id="30" name="Google Shape;30;p65"/>
          <p:cNvSpPr txBox="1"/>
          <p:nvPr>
            <p:ph type="ctrTitle"/>
          </p:nvPr>
        </p:nvSpPr>
        <p:spPr>
          <a:xfrm>
            <a:off x="1610105" y="2081276"/>
            <a:ext cx="5923788" cy="1180464"/>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4400">
                <a:solidFill>
                  <a:srgbClr val="F1F1F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5"/>
          <p:cNvSpPr txBox="1"/>
          <p:nvPr>
            <p:ph idx="1" type="subTitle"/>
          </p:nvPr>
        </p:nvSpPr>
        <p:spPr>
          <a:xfrm>
            <a:off x="1371600" y="2880360"/>
            <a:ext cx="6400800" cy="12858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5"/>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65"/>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5"/>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5" name="Shape 35"/>
        <p:cNvGrpSpPr/>
        <p:nvPr/>
      </p:nvGrpSpPr>
      <p:grpSpPr>
        <a:xfrm>
          <a:off x="0" y="0"/>
          <a:ext cx="0" cy="0"/>
          <a:chOff x="0" y="0"/>
          <a:chExt cx="0" cy="0"/>
        </a:xfrm>
      </p:grpSpPr>
      <p:sp>
        <p:nvSpPr>
          <p:cNvPr id="36" name="Google Shape;36;p66"/>
          <p:cNvSpPr txBox="1"/>
          <p:nvPr>
            <p:ph type="title"/>
          </p:nvPr>
        </p:nvSpPr>
        <p:spPr>
          <a:xfrm>
            <a:off x="1895347" y="24765"/>
            <a:ext cx="5353304" cy="45212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66"/>
          <p:cNvSpPr txBox="1"/>
          <p:nvPr>
            <p:ph idx="1" type="body"/>
          </p:nvPr>
        </p:nvSpPr>
        <p:spPr>
          <a:xfrm>
            <a:off x="457200" y="1183005"/>
            <a:ext cx="3977640" cy="339471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8" name="Google Shape;38;p66"/>
          <p:cNvSpPr txBox="1"/>
          <p:nvPr>
            <p:ph idx="2" type="body"/>
          </p:nvPr>
        </p:nvSpPr>
        <p:spPr>
          <a:xfrm>
            <a:off x="4709160" y="1183005"/>
            <a:ext cx="3977640" cy="339471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9" name="Google Shape;39;p66"/>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6"/>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6"/>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obj">
  <p:cSld name="OBJECT">
    <p:bg>
      <p:bgPr>
        <a:solidFill>
          <a:schemeClr val="lt1"/>
        </a:solidFill>
      </p:bgPr>
    </p:bg>
    <p:spTree>
      <p:nvGrpSpPr>
        <p:cNvPr id="49" name="Shape 49"/>
        <p:cNvGrpSpPr/>
        <p:nvPr/>
      </p:nvGrpSpPr>
      <p:grpSpPr>
        <a:xfrm>
          <a:off x="0" y="0"/>
          <a:ext cx="0" cy="0"/>
          <a:chOff x="0" y="0"/>
          <a:chExt cx="0" cy="0"/>
        </a:xfrm>
      </p:grpSpPr>
      <p:sp>
        <p:nvSpPr>
          <p:cNvPr id="50" name="Google Shape;50;g10c74ec9f82_1_133"/>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1" name="Google Shape;51;g10c74ec9f82_1_133"/>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2" name="Google Shape;52;g10c74ec9f82_1_133"/>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chemeClr val="lt1"/>
        </a:solidFill>
      </p:bgPr>
    </p:bg>
    <p:spTree>
      <p:nvGrpSpPr>
        <p:cNvPr id="53" name="Shape 53"/>
        <p:cNvGrpSpPr/>
        <p:nvPr/>
      </p:nvGrpSpPr>
      <p:grpSpPr>
        <a:xfrm>
          <a:off x="0" y="0"/>
          <a:ext cx="0" cy="0"/>
          <a:chOff x="0" y="0"/>
          <a:chExt cx="0" cy="0"/>
        </a:xfrm>
      </p:grpSpPr>
      <p:pic>
        <p:nvPicPr>
          <p:cNvPr id="54" name="Google Shape;54;g10c74ec9f82_1_137"/>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5" name="Google Shape;55;g10c74ec9f82_1_137"/>
          <p:cNvSpPr/>
          <p:nvPr/>
        </p:nvSpPr>
        <p:spPr>
          <a:xfrm>
            <a:off x="0" y="1859279"/>
            <a:ext cx="9144000" cy="1592579"/>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6" name="Google Shape;56;g10c74ec9f82_1_137"/>
          <p:cNvSpPr txBox="1"/>
          <p:nvPr>
            <p:ph type="title"/>
          </p:nvPr>
        </p:nvSpPr>
        <p:spPr>
          <a:xfrm>
            <a:off x="565251" y="43687"/>
            <a:ext cx="8013600" cy="4065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b="0" i="0" sz="25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7" name="Google Shape;57;g10c74ec9f82_1_137"/>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 name="Google Shape;58;g10c74ec9f82_1_137"/>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g10c74ec9f82_1_137"/>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60" name="Shape 60"/>
        <p:cNvGrpSpPr/>
        <p:nvPr/>
      </p:nvGrpSpPr>
      <p:grpSpPr>
        <a:xfrm>
          <a:off x="0" y="0"/>
          <a:ext cx="0" cy="0"/>
          <a:chOff x="0" y="0"/>
          <a:chExt cx="0" cy="0"/>
        </a:xfrm>
      </p:grpSpPr>
      <p:sp>
        <p:nvSpPr>
          <p:cNvPr id="61" name="Google Shape;61;g10c74ec9f82_1_144"/>
          <p:cNvSpPr txBox="1"/>
          <p:nvPr>
            <p:ph type="title"/>
          </p:nvPr>
        </p:nvSpPr>
        <p:spPr>
          <a:xfrm>
            <a:off x="565251" y="43687"/>
            <a:ext cx="8013600" cy="4065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b="0" i="0" sz="25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2" name="Google Shape;62;g10c74ec9f82_1_144"/>
          <p:cNvSpPr txBox="1"/>
          <p:nvPr>
            <p:ph idx="1" type="body"/>
          </p:nvPr>
        </p:nvSpPr>
        <p:spPr>
          <a:xfrm>
            <a:off x="371982" y="1322273"/>
            <a:ext cx="8400000" cy="35553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400"/>
              <a:buNone/>
              <a:defRPr b="1" i="0" sz="4400">
                <a:solidFill>
                  <a:srgbClr val="F1F1F1"/>
                </a:solidFill>
                <a:latin typeface="Arial"/>
                <a:ea typeface="Arial"/>
                <a:cs typeface="Arial"/>
                <a:sym typeface="Arial"/>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63" name="Google Shape;63;g10c74ec9f82_1_144"/>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4" name="Google Shape;64;g10c74ec9f82_1_14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5" name="Google Shape;65;g10c74ec9f82_1_144"/>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1"/>
        </a:solidFill>
      </p:bgPr>
    </p:bg>
    <p:spTree>
      <p:nvGrpSpPr>
        <p:cNvPr id="66" name="Shape 66"/>
        <p:cNvGrpSpPr/>
        <p:nvPr/>
      </p:nvGrpSpPr>
      <p:grpSpPr>
        <a:xfrm>
          <a:off x="0" y="0"/>
          <a:ext cx="0" cy="0"/>
          <a:chOff x="0" y="0"/>
          <a:chExt cx="0" cy="0"/>
        </a:xfrm>
      </p:grpSpPr>
      <p:pic>
        <p:nvPicPr>
          <p:cNvPr id="67" name="Google Shape;67;g10c74ec9f82_1_15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8" name="Google Shape;68;g10c74ec9f82_1_150"/>
          <p:cNvSpPr/>
          <p:nvPr/>
        </p:nvSpPr>
        <p:spPr>
          <a:xfrm>
            <a:off x="0" y="1859279"/>
            <a:ext cx="9144000" cy="1592579"/>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9" name="Google Shape;69;g10c74ec9f82_1_150"/>
          <p:cNvSpPr txBox="1"/>
          <p:nvPr>
            <p:ph type="ctrTitle"/>
          </p:nvPr>
        </p:nvSpPr>
        <p:spPr>
          <a:xfrm>
            <a:off x="4104513" y="1453134"/>
            <a:ext cx="935100" cy="3912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b="0" i="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 name="Google Shape;70;g10c74ec9f82_1_150"/>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1" name="Google Shape;71;g10c74ec9f82_1_150"/>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2" name="Google Shape;72;g10c74ec9f82_1_150"/>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3" name="Google Shape;73;g10c74ec9f82_1_150"/>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74" name="Shape 74"/>
        <p:cNvGrpSpPr/>
        <p:nvPr/>
      </p:nvGrpSpPr>
      <p:grpSpPr>
        <a:xfrm>
          <a:off x="0" y="0"/>
          <a:ext cx="0" cy="0"/>
          <a:chOff x="0" y="0"/>
          <a:chExt cx="0" cy="0"/>
        </a:xfrm>
      </p:grpSpPr>
      <p:pic>
        <p:nvPicPr>
          <p:cNvPr id="75" name="Google Shape;75;g10c74ec9f82_1_15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76" name="Google Shape;76;g10c74ec9f82_1_158"/>
          <p:cNvSpPr/>
          <p:nvPr/>
        </p:nvSpPr>
        <p:spPr>
          <a:xfrm>
            <a:off x="539546" y="771486"/>
            <a:ext cx="8136890" cy="4104640"/>
          </a:xfrm>
          <a:custGeom>
            <a:rect b="b" l="l" r="r" t="t"/>
            <a:pathLst>
              <a:path extrusionOk="0" h="4104640" w="8136890">
                <a:moveTo>
                  <a:pt x="8136890" y="0"/>
                </a:moveTo>
                <a:lnTo>
                  <a:pt x="0" y="0"/>
                </a:lnTo>
                <a:lnTo>
                  <a:pt x="0" y="4104513"/>
                </a:lnTo>
                <a:lnTo>
                  <a:pt x="8136890" y="4104513"/>
                </a:lnTo>
                <a:lnTo>
                  <a:pt x="8136890" y="0"/>
                </a:lnTo>
                <a:close/>
              </a:path>
            </a:pathLst>
          </a:custGeom>
          <a:solidFill>
            <a:srgbClr val="000000">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7" name="Google Shape;77;g10c74ec9f82_1_158"/>
          <p:cNvSpPr txBox="1"/>
          <p:nvPr>
            <p:ph type="title"/>
          </p:nvPr>
        </p:nvSpPr>
        <p:spPr>
          <a:xfrm>
            <a:off x="565251" y="43687"/>
            <a:ext cx="8013600" cy="4065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b="0" i="0" sz="25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8" name="Google Shape;78;g10c74ec9f82_1_158"/>
          <p:cNvSpPr txBox="1"/>
          <p:nvPr>
            <p:ph idx="1" type="body"/>
          </p:nvPr>
        </p:nvSpPr>
        <p:spPr>
          <a:xfrm>
            <a:off x="45720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79" name="Google Shape;79;g10c74ec9f82_1_158"/>
          <p:cNvSpPr txBox="1"/>
          <p:nvPr>
            <p:ph idx="2" type="body"/>
          </p:nvPr>
        </p:nvSpPr>
        <p:spPr>
          <a:xfrm>
            <a:off x="470916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80" name="Google Shape;80;g10c74ec9f82_1_158"/>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1" name="Google Shape;81;g10c74ec9f82_1_158"/>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2" name="Google Shape;82;g10c74ec9f82_1_158"/>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90" name="Shape 90"/>
        <p:cNvGrpSpPr/>
        <p:nvPr/>
      </p:nvGrpSpPr>
      <p:grpSpPr>
        <a:xfrm>
          <a:off x="0" y="0"/>
          <a:ext cx="0" cy="0"/>
          <a:chOff x="0" y="0"/>
          <a:chExt cx="0" cy="0"/>
        </a:xfrm>
      </p:grpSpPr>
      <p:sp>
        <p:nvSpPr>
          <p:cNvPr id="91" name="Google Shape;91;g10c74ec9f82_1_174"/>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2" name="Google Shape;92;g10c74ec9f82_1_17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3" name="Google Shape;93;g10c74ec9f82_1_174"/>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chemeClr val="lt1"/>
        </a:solidFill>
      </p:bgPr>
    </p:bg>
    <p:spTree>
      <p:nvGrpSpPr>
        <p:cNvPr id="94" name="Shape 94"/>
        <p:cNvGrpSpPr/>
        <p:nvPr/>
      </p:nvGrpSpPr>
      <p:grpSpPr>
        <a:xfrm>
          <a:off x="0" y="0"/>
          <a:ext cx="0" cy="0"/>
          <a:chOff x="0" y="0"/>
          <a:chExt cx="0" cy="0"/>
        </a:xfrm>
      </p:grpSpPr>
      <p:pic>
        <p:nvPicPr>
          <p:cNvPr id="95" name="Google Shape;95;g10c74ec9f82_1_17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96" name="Google Shape;96;g10c74ec9f82_1_178"/>
          <p:cNvSpPr/>
          <p:nvPr/>
        </p:nvSpPr>
        <p:spPr>
          <a:xfrm>
            <a:off x="0" y="2355735"/>
            <a:ext cx="9144000" cy="648335"/>
          </a:xfrm>
          <a:custGeom>
            <a:rect b="b" l="l" r="r" t="t"/>
            <a:pathLst>
              <a:path extrusionOk="0" h="648335" w="9144000">
                <a:moveTo>
                  <a:pt x="9144000" y="0"/>
                </a:moveTo>
                <a:lnTo>
                  <a:pt x="0" y="0"/>
                </a:lnTo>
                <a:lnTo>
                  <a:pt x="0" y="648068"/>
                </a:lnTo>
                <a:lnTo>
                  <a:pt x="9144000" y="648068"/>
                </a:lnTo>
                <a:lnTo>
                  <a:pt x="9144000" y="0"/>
                </a:lnTo>
                <a:close/>
              </a:path>
            </a:pathLst>
          </a:custGeom>
          <a:solidFill>
            <a:srgbClr val="000000">
              <a:alpha val="4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7" name="Google Shape;97;g10c74ec9f82_1_178"/>
          <p:cNvSpPr txBox="1"/>
          <p:nvPr>
            <p:ph type="title"/>
          </p:nvPr>
        </p:nvSpPr>
        <p:spPr>
          <a:xfrm>
            <a:off x="2428366" y="45211"/>
            <a:ext cx="4287300" cy="452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b="0" i="0" sz="28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8" name="Google Shape;98;g10c74ec9f82_1_178"/>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9" name="Google Shape;99;g10c74ec9f82_1_178"/>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0" name="Google Shape;100;g10c74ec9f82_1_178"/>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01" name="Shape 101"/>
        <p:cNvGrpSpPr/>
        <p:nvPr/>
      </p:nvGrpSpPr>
      <p:grpSpPr>
        <a:xfrm>
          <a:off x="0" y="0"/>
          <a:ext cx="0" cy="0"/>
          <a:chOff x="0" y="0"/>
          <a:chExt cx="0" cy="0"/>
        </a:xfrm>
      </p:grpSpPr>
      <p:sp>
        <p:nvSpPr>
          <p:cNvPr id="102" name="Google Shape;102;g10c74ec9f82_1_185"/>
          <p:cNvSpPr txBox="1"/>
          <p:nvPr>
            <p:ph type="title"/>
          </p:nvPr>
        </p:nvSpPr>
        <p:spPr>
          <a:xfrm>
            <a:off x="2428366" y="45211"/>
            <a:ext cx="4287300" cy="452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b="0" i="0" sz="28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3" name="Google Shape;103;g10c74ec9f82_1_185"/>
          <p:cNvSpPr txBox="1"/>
          <p:nvPr>
            <p:ph idx="1" type="body"/>
          </p:nvPr>
        </p:nvSpPr>
        <p:spPr>
          <a:xfrm>
            <a:off x="528269" y="1453134"/>
            <a:ext cx="8087400" cy="24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400"/>
              <a:buNone/>
              <a:defRPr b="0" i="0" sz="1800">
                <a:solidFill>
                  <a:schemeClr val="lt1"/>
                </a:solidFill>
                <a:latin typeface="Arial"/>
                <a:ea typeface="Arial"/>
                <a:cs typeface="Arial"/>
                <a:sym typeface="Arial"/>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04" name="Google Shape;104;g10c74ec9f82_1_185"/>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5" name="Google Shape;105;g10c74ec9f82_1_185"/>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6" name="Google Shape;106;g10c74ec9f82_1_185"/>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07" name="Shape 107"/>
        <p:cNvGrpSpPr/>
        <p:nvPr/>
      </p:nvGrpSpPr>
      <p:grpSpPr>
        <a:xfrm>
          <a:off x="0" y="0"/>
          <a:ext cx="0" cy="0"/>
          <a:chOff x="0" y="0"/>
          <a:chExt cx="0" cy="0"/>
        </a:xfrm>
      </p:grpSpPr>
      <p:sp>
        <p:nvSpPr>
          <p:cNvPr id="108" name="Google Shape;108;g10c74ec9f82_1_191"/>
          <p:cNvSpPr txBox="1"/>
          <p:nvPr>
            <p:ph type="ctrTitle"/>
          </p:nvPr>
        </p:nvSpPr>
        <p:spPr>
          <a:xfrm>
            <a:off x="3238880" y="24765"/>
            <a:ext cx="2666100" cy="452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b="0" i="0" sz="28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9" name="Google Shape;109;g10c74ec9f82_1_191"/>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0" name="Google Shape;110;g10c74ec9f82_1_191"/>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1" name="Google Shape;111;g10c74ec9f82_1_191"/>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2" name="Google Shape;112;g10c74ec9f82_1_191"/>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13" name="Shape 113"/>
        <p:cNvGrpSpPr/>
        <p:nvPr/>
      </p:nvGrpSpPr>
      <p:grpSpPr>
        <a:xfrm>
          <a:off x="0" y="0"/>
          <a:ext cx="0" cy="0"/>
          <a:chOff x="0" y="0"/>
          <a:chExt cx="0" cy="0"/>
        </a:xfrm>
      </p:grpSpPr>
      <p:sp>
        <p:nvSpPr>
          <p:cNvPr id="114" name="Google Shape;114;g10c74ec9f82_1_197"/>
          <p:cNvSpPr txBox="1"/>
          <p:nvPr>
            <p:ph type="title"/>
          </p:nvPr>
        </p:nvSpPr>
        <p:spPr>
          <a:xfrm>
            <a:off x="2428366" y="45211"/>
            <a:ext cx="4287300" cy="452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b="0" i="0" sz="28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5" name="Google Shape;115;g10c74ec9f82_1_197"/>
          <p:cNvSpPr txBox="1"/>
          <p:nvPr>
            <p:ph idx="1" type="body"/>
          </p:nvPr>
        </p:nvSpPr>
        <p:spPr>
          <a:xfrm>
            <a:off x="45720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16" name="Google Shape;116;g10c74ec9f82_1_197"/>
          <p:cNvSpPr txBox="1"/>
          <p:nvPr>
            <p:ph idx="2" type="body"/>
          </p:nvPr>
        </p:nvSpPr>
        <p:spPr>
          <a:xfrm>
            <a:off x="470916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17" name="Google Shape;117;g10c74ec9f82_1_197"/>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8" name="Google Shape;118;g10c74ec9f82_1_197"/>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9" name="Google Shape;119;g10c74ec9f82_1_197"/>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4.jpg"/><Relationship Id="rId2" Type="http://schemas.openxmlformats.org/officeDocument/2006/relationships/slideLayout" Target="../slideLayouts/slideLayout6.xml"/><Relationship Id="rId3" Type="http://schemas.openxmlformats.org/officeDocument/2006/relationships/slideLayout" Target="../slideLayouts/slideLayout7.xml"/><Relationship Id="rId4" Type="http://schemas.openxmlformats.org/officeDocument/2006/relationships/slideLayout" Target="../slideLayouts/slideLayout8.xml"/><Relationship Id="rId5" Type="http://schemas.openxmlformats.org/officeDocument/2006/relationships/slideLayout" Target="../slideLayouts/slideLayout9.xml"/><Relationship Id="rId6" Type="http://schemas.openxmlformats.org/officeDocument/2006/relationships/slideLayout" Target="../slideLayouts/slideLayout10.xml"/><Relationship Id="rId7"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4.jpg"/><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61"/>
          <p:cNvPicPr preferRelativeResize="0"/>
          <p:nvPr/>
        </p:nvPicPr>
        <p:blipFill rotWithShape="1">
          <a:blip r:embed="rId1">
            <a:alphaModFix/>
          </a:blip>
          <a:srcRect b="0" l="0" r="0" t="0"/>
          <a:stretch/>
        </p:blipFill>
        <p:spPr>
          <a:xfrm>
            <a:off x="0" y="0"/>
            <a:ext cx="9144000" cy="5143499"/>
          </a:xfrm>
          <a:prstGeom prst="rect">
            <a:avLst/>
          </a:prstGeom>
          <a:noFill/>
          <a:ln>
            <a:noFill/>
          </a:ln>
        </p:spPr>
      </p:pic>
      <p:sp>
        <p:nvSpPr>
          <p:cNvPr id="7" name="Google Shape;7;p61"/>
          <p:cNvSpPr txBox="1"/>
          <p:nvPr>
            <p:ph type="title"/>
          </p:nvPr>
        </p:nvSpPr>
        <p:spPr>
          <a:xfrm>
            <a:off x="1895347" y="24765"/>
            <a:ext cx="5353304" cy="45212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2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61"/>
          <p:cNvSpPr txBox="1"/>
          <p:nvPr>
            <p:ph idx="1" type="body"/>
          </p:nvPr>
        </p:nvSpPr>
        <p:spPr>
          <a:xfrm>
            <a:off x="323532" y="771525"/>
            <a:ext cx="8496935" cy="288036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400" u="none" cap="none" strike="noStrike">
                <a:solidFill>
                  <a:schemeClr val="lt1"/>
                </a:solidFill>
                <a:latin typeface="Arial"/>
                <a:ea typeface="Arial"/>
                <a:cs typeface="Arial"/>
                <a:sym typeface="Arial"/>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9" name="Google Shape;9;p61"/>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b="0" i="0" sz="1800" u="none" cap="none" strike="noStrike">
                <a:solidFill>
                  <a:srgbClr val="888888"/>
                </a:solidFill>
              </a:defRPr>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0" name="Google Shape;10;p61"/>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1800" u="none" cap="none" strike="noStrike">
                <a:solidFill>
                  <a:srgbClr val="888888"/>
                </a:solidFill>
              </a:defRPr>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 name="Google Shape;11;p61"/>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0" i="0" sz="1800" u="none" cap="none" strike="noStrike">
                <a:solidFill>
                  <a:srgbClr val="888888"/>
                </a:solidFill>
              </a:defRPr>
            </a:lvl1pPr>
            <a:lvl2pPr indent="0" lvl="1" marL="0" marR="0" rtl="0" algn="r">
              <a:spcBef>
                <a:spcPts val="0"/>
              </a:spcBef>
              <a:buNone/>
              <a:defRPr b="0" i="0" sz="1800" u="none" cap="none" strike="noStrike">
                <a:solidFill>
                  <a:srgbClr val="888888"/>
                </a:solidFill>
              </a:defRPr>
            </a:lvl2pPr>
            <a:lvl3pPr indent="0" lvl="2" marL="0" marR="0" rtl="0" algn="r">
              <a:spcBef>
                <a:spcPts val="0"/>
              </a:spcBef>
              <a:buNone/>
              <a:defRPr b="0" i="0" sz="1800" u="none" cap="none" strike="noStrike">
                <a:solidFill>
                  <a:srgbClr val="888888"/>
                </a:solidFill>
              </a:defRPr>
            </a:lvl3pPr>
            <a:lvl4pPr indent="0" lvl="3" marL="0" marR="0" rtl="0" algn="r">
              <a:spcBef>
                <a:spcPts val="0"/>
              </a:spcBef>
              <a:buNone/>
              <a:defRPr b="0" i="0" sz="1800" u="none" cap="none" strike="noStrike">
                <a:solidFill>
                  <a:srgbClr val="888888"/>
                </a:solidFill>
              </a:defRPr>
            </a:lvl4pPr>
            <a:lvl5pPr indent="0" lvl="4" marL="0" marR="0" rtl="0" algn="r">
              <a:spcBef>
                <a:spcPts val="0"/>
              </a:spcBef>
              <a:buNone/>
              <a:defRPr b="0" i="0" sz="1800" u="none" cap="none" strike="noStrike">
                <a:solidFill>
                  <a:srgbClr val="888888"/>
                </a:solidFill>
              </a:defRPr>
            </a:lvl5pPr>
            <a:lvl6pPr indent="0" lvl="5" marL="0" marR="0" rtl="0" algn="r">
              <a:spcBef>
                <a:spcPts val="0"/>
              </a:spcBef>
              <a:buNone/>
              <a:defRPr b="0" i="0" sz="1800" u="none" cap="none" strike="noStrike">
                <a:solidFill>
                  <a:srgbClr val="888888"/>
                </a:solidFill>
              </a:defRPr>
            </a:lvl6pPr>
            <a:lvl7pPr indent="0" lvl="6" marL="0" marR="0" rtl="0" algn="r">
              <a:spcBef>
                <a:spcPts val="0"/>
              </a:spcBef>
              <a:buNone/>
              <a:defRPr b="0" i="0" sz="1800" u="none" cap="none" strike="noStrike">
                <a:solidFill>
                  <a:srgbClr val="888888"/>
                </a:solidFill>
              </a:defRPr>
            </a:lvl7pPr>
            <a:lvl8pPr indent="0" lvl="7" marL="0" marR="0" rtl="0" algn="r">
              <a:spcBef>
                <a:spcPts val="0"/>
              </a:spcBef>
              <a:buNone/>
              <a:defRPr b="0" i="0" sz="1800" u="none" cap="none" strike="noStrike">
                <a:solidFill>
                  <a:srgbClr val="888888"/>
                </a:solidFill>
              </a:defRPr>
            </a:lvl8pPr>
            <a:lvl9pPr indent="0" lvl="8" marL="0" marR="0" rtl="0" algn="r">
              <a:spcBef>
                <a:spcPts val="0"/>
              </a:spcBef>
              <a:buNone/>
              <a:defRPr b="0" i="0" sz="1800" u="none" cap="none" strike="noStrike">
                <a:solidFill>
                  <a:srgbClr val="888888"/>
                </a:solidFil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 name="Shape 42"/>
        <p:cNvGrpSpPr/>
        <p:nvPr/>
      </p:nvGrpSpPr>
      <p:grpSpPr>
        <a:xfrm>
          <a:off x="0" y="0"/>
          <a:ext cx="0" cy="0"/>
          <a:chOff x="0" y="0"/>
          <a:chExt cx="0" cy="0"/>
        </a:xfrm>
      </p:grpSpPr>
      <p:pic>
        <p:nvPicPr>
          <p:cNvPr id="43" name="Google Shape;43;g10c74ec9f82_1_126"/>
          <p:cNvPicPr preferRelativeResize="0"/>
          <p:nvPr/>
        </p:nvPicPr>
        <p:blipFill rotWithShape="1">
          <a:blip r:embed="rId1">
            <a:alphaModFix/>
          </a:blip>
          <a:srcRect b="0" l="0" r="0" t="0"/>
          <a:stretch/>
        </p:blipFill>
        <p:spPr>
          <a:xfrm>
            <a:off x="0" y="0"/>
            <a:ext cx="9144000" cy="5143500"/>
          </a:xfrm>
          <a:prstGeom prst="rect">
            <a:avLst/>
          </a:prstGeom>
          <a:noFill/>
          <a:ln>
            <a:noFill/>
          </a:ln>
        </p:spPr>
      </p:pic>
      <p:sp>
        <p:nvSpPr>
          <p:cNvPr id="44" name="Google Shape;44;g10c74ec9f82_1_126"/>
          <p:cNvSpPr txBox="1"/>
          <p:nvPr>
            <p:ph type="title"/>
          </p:nvPr>
        </p:nvSpPr>
        <p:spPr>
          <a:xfrm>
            <a:off x="565251" y="43687"/>
            <a:ext cx="8013600" cy="4065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2500" u="none" cap="none" strike="noStrike">
                <a:solidFill>
                  <a:schemeClr val="lt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45" name="Google Shape;45;g10c74ec9f82_1_126"/>
          <p:cNvSpPr txBox="1"/>
          <p:nvPr>
            <p:ph idx="1" type="body"/>
          </p:nvPr>
        </p:nvSpPr>
        <p:spPr>
          <a:xfrm>
            <a:off x="371982" y="1322273"/>
            <a:ext cx="8400000" cy="355530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1" i="0" sz="4400" u="none" cap="none" strike="noStrike">
                <a:solidFill>
                  <a:srgbClr val="F1F1F1"/>
                </a:solidFill>
                <a:latin typeface="Arial"/>
                <a:ea typeface="Arial"/>
                <a:cs typeface="Arial"/>
                <a:sym typeface="Arial"/>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46" name="Google Shape;46;g10c74ec9f82_1_126"/>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b="0" i="0" sz="1800" u="none" cap="none" strike="noStrike">
                <a:solidFill>
                  <a:srgbClr val="888888"/>
                </a:solidFill>
              </a:defRPr>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7" name="Google Shape;47;g10c74ec9f82_1_12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1800" u="none" cap="none" strike="noStrike">
                <a:solidFill>
                  <a:srgbClr val="888888"/>
                </a:solidFill>
              </a:defRPr>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8" name="Google Shape;48;g10c74ec9f82_1_126"/>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0" i="0" sz="1800" u="none" cap="none" strike="noStrike">
                <a:solidFill>
                  <a:srgbClr val="888888"/>
                </a:solidFill>
              </a:defRPr>
            </a:lvl1pPr>
            <a:lvl2pPr indent="0" lvl="1" marL="0" marR="0" rtl="0" algn="r">
              <a:spcBef>
                <a:spcPts val="0"/>
              </a:spcBef>
              <a:buNone/>
              <a:defRPr b="0" i="0" sz="1800" u="none" cap="none" strike="noStrike">
                <a:solidFill>
                  <a:srgbClr val="888888"/>
                </a:solidFill>
              </a:defRPr>
            </a:lvl2pPr>
            <a:lvl3pPr indent="0" lvl="2" marL="0" marR="0" rtl="0" algn="r">
              <a:spcBef>
                <a:spcPts val="0"/>
              </a:spcBef>
              <a:buNone/>
              <a:defRPr b="0" i="0" sz="1800" u="none" cap="none" strike="noStrike">
                <a:solidFill>
                  <a:srgbClr val="888888"/>
                </a:solidFill>
              </a:defRPr>
            </a:lvl3pPr>
            <a:lvl4pPr indent="0" lvl="3" marL="0" marR="0" rtl="0" algn="r">
              <a:spcBef>
                <a:spcPts val="0"/>
              </a:spcBef>
              <a:buNone/>
              <a:defRPr b="0" i="0" sz="1800" u="none" cap="none" strike="noStrike">
                <a:solidFill>
                  <a:srgbClr val="888888"/>
                </a:solidFill>
              </a:defRPr>
            </a:lvl4pPr>
            <a:lvl5pPr indent="0" lvl="4" marL="0" marR="0" rtl="0" algn="r">
              <a:spcBef>
                <a:spcPts val="0"/>
              </a:spcBef>
              <a:buNone/>
              <a:defRPr b="0" i="0" sz="1800" u="none" cap="none" strike="noStrike">
                <a:solidFill>
                  <a:srgbClr val="888888"/>
                </a:solidFill>
              </a:defRPr>
            </a:lvl5pPr>
            <a:lvl6pPr indent="0" lvl="5" marL="0" marR="0" rtl="0" algn="r">
              <a:spcBef>
                <a:spcPts val="0"/>
              </a:spcBef>
              <a:buNone/>
              <a:defRPr b="0" i="0" sz="1800" u="none" cap="none" strike="noStrike">
                <a:solidFill>
                  <a:srgbClr val="888888"/>
                </a:solidFill>
              </a:defRPr>
            </a:lvl6pPr>
            <a:lvl7pPr indent="0" lvl="6" marL="0" marR="0" rtl="0" algn="r">
              <a:spcBef>
                <a:spcPts val="0"/>
              </a:spcBef>
              <a:buNone/>
              <a:defRPr b="0" i="0" sz="1800" u="none" cap="none" strike="noStrike">
                <a:solidFill>
                  <a:srgbClr val="888888"/>
                </a:solidFill>
              </a:defRPr>
            </a:lvl7pPr>
            <a:lvl8pPr indent="0" lvl="7" marL="0" marR="0" rtl="0" algn="r">
              <a:spcBef>
                <a:spcPts val="0"/>
              </a:spcBef>
              <a:buNone/>
              <a:defRPr b="0" i="0" sz="1800" u="none" cap="none" strike="noStrike">
                <a:solidFill>
                  <a:srgbClr val="888888"/>
                </a:solidFill>
              </a:defRPr>
            </a:lvl8pPr>
            <a:lvl9pPr indent="0" lvl="8" marL="0" marR="0" rtl="0" algn="r">
              <a:spcBef>
                <a:spcPts val="0"/>
              </a:spcBef>
              <a:buNone/>
              <a:defRPr b="0" i="0" sz="1800" u="none" cap="none" strike="noStrike">
                <a:solidFill>
                  <a:srgbClr val="888888"/>
                </a:solidFil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55" r:id="rId2"/>
    <p:sldLayoutId id="2147483656" r:id="rId3"/>
    <p:sldLayoutId id="2147483657" r:id="rId4"/>
    <p:sldLayoutId id="2147483658" r:id="rId5"/>
    <p:sldLayoutId id="2147483659"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pic>
        <p:nvPicPr>
          <p:cNvPr id="84" name="Google Shape;84;g10c74ec9f82_1_167"/>
          <p:cNvPicPr preferRelativeResize="0"/>
          <p:nvPr/>
        </p:nvPicPr>
        <p:blipFill rotWithShape="1">
          <a:blip r:embed="rId1">
            <a:alphaModFix/>
          </a:blip>
          <a:srcRect b="0" l="0" r="0" t="0"/>
          <a:stretch/>
        </p:blipFill>
        <p:spPr>
          <a:xfrm>
            <a:off x="0" y="0"/>
            <a:ext cx="9144000" cy="5143500"/>
          </a:xfrm>
          <a:prstGeom prst="rect">
            <a:avLst/>
          </a:prstGeom>
          <a:noFill/>
          <a:ln>
            <a:noFill/>
          </a:ln>
        </p:spPr>
      </p:pic>
      <p:sp>
        <p:nvSpPr>
          <p:cNvPr id="85" name="Google Shape;85;g10c74ec9f82_1_167"/>
          <p:cNvSpPr txBox="1"/>
          <p:nvPr>
            <p:ph type="title"/>
          </p:nvPr>
        </p:nvSpPr>
        <p:spPr>
          <a:xfrm>
            <a:off x="2428366" y="45211"/>
            <a:ext cx="4287300" cy="4521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2800" u="none" cap="none" strike="noStrike">
                <a:solidFill>
                  <a:schemeClr val="lt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6" name="Google Shape;86;g10c74ec9f82_1_167"/>
          <p:cNvSpPr txBox="1"/>
          <p:nvPr>
            <p:ph idx="1" type="body"/>
          </p:nvPr>
        </p:nvSpPr>
        <p:spPr>
          <a:xfrm>
            <a:off x="528269" y="1453134"/>
            <a:ext cx="8087400" cy="249480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solidFill>
                  <a:schemeClr val="lt1"/>
                </a:solidFill>
                <a:latin typeface="Arial"/>
                <a:ea typeface="Arial"/>
                <a:cs typeface="Arial"/>
                <a:sym typeface="Arial"/>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87" name="Google Shape;87;g10c74ec9f82_1_167"/>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b="0" i="0" sz="1800" u="none" cap="none" strike="noStrike">
                <a:solidFill>
                  <a:srgbClr val="888888"/>
                </a:solidFill>
              </a:defRPr>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8" name="Google Shape;88;g10c74ec9f82_1_167"/>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1800" u="none" cap="none" strike="noStrike">
                <a:solidFill>
                  <a:srgbClr val="888888"/>
                </a:solidFill>
              </a:defRPr>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9" name="Google Shape;89;g10c74ec9f82_1_167"/>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0" i="0" sz="1800" u="none" cap="none" strike="noStrike">
                <a:solidFill>
                  <a:srgbClr val="888888"/>
                </a:solidFill>
              </a:defRPr>
            </a:lvl1pPr>
            <a:lvl2pPr indent="0" lvl="1" marL="0" marR="0" rtl="0" algn="r">
              <a:spcBef>
                <a:spcPts val="0"/>
              </a:spcBef>
              <a:buNone/>
              <a:defRPr b="0" i="0" sz="1800" u="none" cap="none" strike="noStrike">
                <a:solidFill>
                  <a:srgbClr val="888888"/>
                </a:solidFill>
              </a:defRPr>
            </a:lvl2pPr>
            <a:lvl3pPr indent="0" lvl="2" marL="0" marR="0" rtl="0" algn="r">
              <a:spcBef>
                <a:spcPts val="0"/>
              </a:spcBef>
              <a:buNone/>
              <a:defRPr b="0" i="0" sz="1800" u="none" cap="none" strike="noStrike">
                <a:solidFill>
                  <a:srgbClr val="888888"/>
                </a:solidFill>
              </a:defRPr>
            </a:lvl3pPr>
            <a:lvl4pPr indent="0" lvl="3" marL="0" marR="0" rtl="0" algn="r">
              <a:spcBef>
                <a:spcPts val="0"/>
              </a:spcBef>
              <a:buNone/>
              <a:defRPr b="0" i="0" sz="1800" u="none" cap="none" strike="noStrike">
                <a:solidFill>
                  <a:srgbClr val="888888"/>
                </a:solidFill>
              </a:defRPr>
            </a:lvl4pPr>
            <a:lvl5pPr indent="0" lvl="4" marL="0" marR="0" rtl="0" algn="r">
              <a:spcBef>
                <a:spcPts val="0"/>
              </a:spcBef>
              <a:buNone/>
              <a:defRPr b="0" i="0" sz="1800" u="none" cap="none" strike="noStrike">
                <a:solidFill>
                  <a:srgbClr val="888888"/>
                </a:solidFill>
              </a:defRPr>
            </a:lvl5pPr>
            <a:lvl6pPr indent="0" lvl="5" marL="0" marR="0" rtl="0" algn="r">
              <a:spcBef>
                <a:spcPts val="0"/>
              </a:spcBef>
              <a:buNone/>
              <a:defRPr b="0" i="0" sz="1800" u="none" cap="none" strike="noStrike">
                <a:solidFill>
                  <a:srgbClr val="888888"/>
                </a:solidFill>
              </a:defRPr>
            </a:lvl6pPr>
            <a:lvl7pPr indent="0" lvl="6" marL="0" marR="0" rtl="0" algn="r">
              <a:spcBef>
                <a:spcPts val="0"/>
              </a:spcBef>
              <a:buNone/>
              <a:defRPr b="0" i="0" sz="1800" u="none" cap="none" strike="noStrike">
                <a:solidFill>
                  <a:srgbClr val="888888"/>
                </a:solidFill>
              </a:defRPr>
            </a:lvl7pPr>
            <a:lvl8pPr indent="0" lvl="7" marL="0" marR="0" rtl="0" algn="r">
              <a:spcBef>
                <a:spcPts val="0"/>
              </a:spcBef>
              <a:buNone/>
              <a:defRPr b="0" i="0" sz="1800" u="none" cap="none" strike="noStrike">
                <a:solidFill>
                  <a:srgbClr val="888888"/>
                </a:solidFill>
              </a:defRPr>
            </a:lvl8pPr>
            <a:lvl9pPr indent="0" lvl="8" marL="0" marR="0" rtl="0" algn="r">
              <a:spcBef>
                <a:spcPts val="0"/>
              </a:spcBef>
              <a:buNone/>
              <a:defRPr b="0" i="0" sz="1800" u="none" cap="none" strike="noStrike">
                <a:solidFill>
                  <a:srgbClr val="888888"/>
                </a:solidFil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jpg"/><Relationship Id="rId4" Type="http://schemas.openxmlformats.org/officeDocument/2006/relationships/hyperlink" Target="https://twitter.com/i/user/30321527?user_id=30321527"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6.png"/><Relationship Id="rId5"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8.png"/><Relationship Id="rId5"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17.png"/><Relationship Id="rId5" Type="http://schemas.openxmlformats.org/officeDocument/2006/relationships/image" Target="../media/image8.png"/><Relationship Id="rId6"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28.png"/><Relationship Id="rId7" Type="http://schemas.openxmlformats.org/officeDocument/2006/relationships/image" Target="../media/image32.png"/><Relationship Id="rId8"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30.png"/><Relationship Id="rId10" Type="http://schemas.openxmlformats.org/officeDocument/2006/relationships/image" Target="../media/image40.png"/><Relationship Id="rId9" Type="http://schemas.openxmlformats.org/officeDocument/2006/relationships/image" Target="../media/image38.png"/><Relationship Id="rId5" Type="http://schemas.openxmlformats.org/officeDocument/2006/relationships/image" Target="../media/image24.png"/><Relationship Id="rId6" Type="http://schemas.openxmlformats.org/officeDocument/2006/relationships/image" Target="../media/image39.png"/><Relationship Id="rId7" Type="http://schemas.openxmlformats.org/officeDocument/2006/relationships/image" Target="../media/image35.png"/><Relationship Id="rId8"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7.png"/><Relationship Id="rId4" Type="http://schemas.openxmlformats.org/officeDocument/2006/relationships/image" Target="../media/image46.png"/><Relationship Id="rId11" Type="http://schemas.openxmlformats.org/officeDocument/2006/relationships/image" Target="../media/image49.png"/><Relationship Id="rId10" Type="http://schemas.openxmlformats.org/officeDocument/2006/relationships/image" Target="../media/image50.png"/><Relationship Id="rId12" Type="http://schemas.openxmlformats.org/officeDocument/2006/relationships/image" Target="../media/image52.png"/><Relationship Id="rId9" Type="http://schemas.openxmlformats.org/officeDocument/2006/relationships/image" Target="../media/image44.png"/><Relationship Id="rId5" Type="http://schemas.openxmlformats.org/officeDocument/2006/relationships/image" Target="../media/image55.png"/><Relationship Id="rId6" Type="http://schemas.openxmlformats.org/officeDocument/2006/relationships/image" Target="../media/image43.png"/><Relationship Id="rId7" Type="http://schemas.openxmlformats.org/officeDocument/2006/relationships/image" Target="../media/image29.png"/><Relationship Id="rId8" Type="http://schemas.openxmlformats.org/officeDocument/2006/relationships/image" Target="../media/image5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5.png"/><Relationship Id="rId4" Type="http://schemas.openxmlformats.org/officeDocument/2006/relationships/image" Target="../media/image58.png"/><Relationship Id="rId5" Type="http://schemas.openxmlformats.org/officeDocument/2006/relationships/image" Target="../media/image54.png"/><Relationship Id="rId6"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9.png"/><Relationship Id="rId4" Type="http://schemas.openxmlformats.org/officeDocument/2006/relationships/image" Target="../media/image48.png"/><Relationship Id="rId5" Type="http://schemas.openxmlformats.org/officeDocument/2006/relationships/image" Target="../media/image69.png"/><Relationship Id="rId6" Type="http://schemas.openxmlformats.org/officeDocument/2006/relationships/image" Target="../media/image7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1.png"/><Relationship Id="rId4" Type="http://schemas.openxmlformats.org/officeDocument/2006/relationships/image" Target="../media/image68.png"/><Relationship Id="rId9" Type="http://schemas.openxmlformats.org/officeDocument/2006/relationships/image" Target="../media/image62.png"/><Relationship Id="rId5" Type="http://schemas.openxmlformats.org/officeDocument/2006/relationships/image" Target="../media/image67.png"/><Relationship Id="rId6" Type="http://schemas.openxmlformats.org/officeDocument/2006/relationships/image" Target="../media/image60.png"/><Relationship Id="rId7" Type="http://schemas.openxmlformats.org/officeDocument/2006/relationships/image" Target="../media/image64.png"/><Relationship Id="rId8" Type="http://schemas.openxmlformats.org/officeDocument/2006/relationships/image" Target="../media/image5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6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73.png"/><Relationship Id="rId4" Type="http://schemas.openxmlformats.org/officeDocument/2006/relationships/image" Target="../media/image72.png"/><Relationship Id="rId5" Type="http://schemas.openxmlformats.org/officeDocument/2006/relationships/image" Target="../media/image6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6.png"/><Relationship Id="rId4" Type="http://schemas.openxmlformats.org/officeDocument/2006/relationships/image" Target="../media/image7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71.png"/><Relationship Id="rId4" Type="http://schemas.openxmlformats.org/officeDocument/2006/relationships/image" Target="../media/image75.png"/><Relationship Id="rId5" Type="http://schemas.openxmlformats.org/officeDocument/2006/relationships/image" Target="../media/image73.png"/><Relationship Id="rId6" Type="http://schemas.openxmlformats.org/officeDocument/2006/relationships/image" Target="../media/image79.png"/><Relationship Id="rId7" Type="http://schemas.openxmlformats.org/officeDocument/2006/relationships/image" Target="../media/image8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82.png"/><Relationship Id="rId4" Type="http://schemas.openxmlformats.org/officeDocument/2006/relationships/image" Target="../media/image81.png"/><Relationship Id="rId10" Type="http://schemas.openxmlformats.org/officeDocument/2006/relationships/image" Target="../media/image74.png"/><Relationship Id="rId9" Type="http://schemas.openxmlformats.org/officeDocument/2006/relationships/image" Target="../media/image88.png"/><Relationship Id="rId5" Type="http://schemas.openxmlformats.org/officeDocument/2006/relationships/image" Target="../media/image83.png"/><Relationship Id="rId6" Type="http://schemas.openxmlformats.org/officeDocument/2006/relationships/image" Target="../media/image87.png"/><Relationship Id="rId7" Type="http://schemas.openxmlformats.org/officeDocument/2006/relationships/image" Target="../media/image85.png"/><Relationship Id="rId8" Type="http://schemas.openxmlformats.org/officeDocument/2006/relationships/image" Target="../media/image8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77.png"/><Relationship Id="rId4" Type="http://schemas.openxmlformats.org/officeDocument/2006/relationships/image" Target="../media/image90.png"/><Relationship Id="rId5" Type="http://schemas.openxmlformats.org/officeDocument/2006/relationships/image" Target="../media/image89.png"/><Relationship Id="rId6" Type="http://schemas.openxmlformats.org/officeDocument/2006/relationships/image" Target="../media/image9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9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84.png"/><Relationship Id="rId4" Type="http://schemas.openxmlformats.org/officeDocument/2006/relationships/image" Target="../media/image9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98.png"/><Relationship Id="rId4" Type="http://schemas.openxmlformats.org/officeDocument/2006/relationships/image" Target="../media/image9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00.png"/><Relationship Id="rId4" Type="http://schemas.openxmlformats.org/officeDocument/2006/relationships/image" Target="../media/image94.png"/><Relationship Id="rId10" Type="http://schemas.openxmlformats.org/officeDocument/2006/relationships/image" Target="../media/image108.png"/><Relationship Id="rId9" Type="http://schemas.openxmlformats.org/officeDocument/2006/relationships/image" Target="../media/image107.png"/><Relationship Id="rId5" Type="http://schemas.openxmlformats.org/officeDocument/2006/relationships/image" Target="../media/image104.png"/><Relationship Id="rId6" Type="http://schemas.openxmlformats.org/officeDocument/2006/relationships/image" Target="../media/image102.png"/><Relationship Id="rId7" Type="http://schemas.openxmlformats.org/officeDocument/2006/relationships/image" Target="../media/image101.png"/><Relationship Id="rId8" Type="http://schemas.openxmlformats.org/officeDocument/2006/relationships/image" Target="../media/image10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9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13.png"/><Relationship Id="rId4" Type="http://schemas.openxmlformats.org/officeDocument/2006/relationships/image" Target="../media/image103.png"/><Relationship Id="rId5" Type="http://schemas.openxmlformats.org/officeDocument/2006/relationships/image" Target="../media/image110.png"/><Relationship Id="rId6" Type="http://schemas.openxmlformats.org/officeDocument/2006/relationships/image" Target="../media/image9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99.png"/><Relationship Id="rId4" Type="http://schemas.openxmlformats.org/officeDocument/2006/relationships/image" Target="../media/image10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12.png"/><Relationship Id="rId4" Type="http://schemas.openxmlformats.org/officeDocument/2006/relationships/image" Target="../media/image118.png"/><Relationship Id="rId5" Type="http://schemas.openxmlformats.org/officeDocument/2006/relationships/image" Target="../media/image116.png"/><Relationship Id="rId6" Type="http://schemas.openxmlformats.org/officeDocument/2006/relationships/image" Target="../media/image106.png"/><Relationship Id="rId7" Type="http://schemas.openxmlformats.org/officeDocument/2006/relationships/image" Target="../media/image11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11.png"/><Relationship Id="rId4" Type="http://schemas.openxmlformats.org/officeDocument/2006/relationships/image" Target="../media/image119.png"/><Relationship Id="rId5" Type="http://schemas.openxmlformats.org/officeDocument/2006/relationships/image" Target="../media/image114.png"/><Relationship Id="rId6" Type="http://schemas.openxmlformats.org/officeDocument/2006/relationships/image" Target="../media/image120.png"/><Relationship Id="rId7" Type="http://schemas.openxmlformats.org/officeDocument/2006/relationships/image" Target="../media/image124.png"/><Relationship Id="rId8" Type="http://schemas.openxmlformats.org/officeDocument/2006/relationships/image" Target="../media/image1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30.png"/><Relationship Id="rId4" Type="http://schemas.openxmlformats.org/officeDocument/2006/relationships/image" Target="../media/image127.png"/><Relationship Id="rId5" Type="http://schemas.openxmlformats.org/officeDocument/2006/relationships/image" Target="../media/image128.png"/><Relationship Id="rId6" Type="http://schemas.openxmlformats.org/officeDocument/2006/relationships/image" Target="../media/image13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21.png"/><Relationship Id="rId4" Type="http://schemas.openxmlformats.org/officeDocument/2006/relationships/image" Target="../media/image131.png"/><Relationship Id="rId5" Type="http://schemas.openxmlformats.org/officeDocument/2006/relationships/image" Target="../media/image123.png"/><Relationship Id="rId6" Type="http://schemas.openxmlformats.org/officeDocument/2006/relationships/image" Target="../media/image122.png"/><Relationship Id="rId7" Type="http://schemas.openxmlformats.org/officeDocument/2006/relationships/image" Target="../media/image134.png"/><Relationship Id="rId8" Type="http://schemas.openxmlformats.org/officeDocument/2006/relationships/image" Target="../media/image1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40.png"/><Relationship Id="rId4" Type="http://schemas.openxmlformats.org/officeDocument/2006/relationships/image" Target="../media/image126.png"/><Relationship Id="rId5" Type="http://schemas.openxmlformats.org/officeDocument/2006/relationships/image" Target="../media/image12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56.png"/><Relationship Id="rId4" Type="http://schemas.openxmlformats.org/officeDocument/2006/relationships/image" Target="../media/image143.png"/><Relationship Id="rId9" Type="http://schemas.openxmlformats.org/officeDocument/2006/relationships/image" Target="../media/image141.png"/><Relationship Id="rId5" Type="http://schemas.openxmlformats.org/officeDocument/2006/relationships/image" Target="../media/image142.png"/><Relationship Id="rId6" Type="http://schemas.openxmlformats.org/officeDocument/2006/relationships/image" Target="../media/image157.png"/><Relationship Id="rId7" Type="http://schemas.openxmlformats.org/officeDocument/2006/relationships/image" Target="../media/image135.png"/><Relationship Id="rId8" Type="http://schemas.openxmlformats.org/officeDocument/2006/relationships/image" Target="../media/image14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36.png"/><Relationship Id="rId4" Type="http://schemas.openxmlformats.org/officeDocument/2006/relationships/image" Target="../media/image157.png"/><Relationship Id="rId5" Type="http://schemas.openxmlformats.org/officeDocument/2006/relationships/image" Target="../media/image14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148.png"/><Relationship Id="rId4" Type="http://schemas.openxmlformats.org/officeDocument/2006/relationships/image" Target="../media/image137.png"/><Relationship Id="rId5" Type="http://schemas.openxmlformats.org/officeDocument/2006/relationships/image" Target="../media/image139.png"/><Relationship Id="rId6" Type="http://schemas.openxmlformats.org/officeDocument/2006/relationships/image" Target="../media/image15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52.png"/><Relationship Id="rId4" Type="http://schemas.openxmlformats.org/officeDocument/2006/relationships/image" Target="../media/image14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151.png"/><Relationship Id="rId4" Type="http://schemas.openxmlformats.org/officeDocument/2006/relationships/image" Target="../media/image14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155.png"/><Relationship Id="rId4" Type="http://schemas.openxmlformats.org/officeDocument/2006/relationships/image" Target="../media/image14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50.png"/><Relationship Id="rId4" Type="http://schemas.openxmlformats.org/officeDocument/2006/relationships/image" Target="../media/image162.png"/><Relationship Id="rId5" Type="http://schemas.openxmlformats.org/officeDocument/2006/relationships/image" Target="../media/image164.png"/><Relationship Id="rId6" Type="http://schemas.openxmlformats.org/officeDocument/2006/relationships/image" Target="../media/image16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165.png"/><Relationship Id="rId4" Type="http://schemas.openxmlformats.org/officeDocument/2006/relationships/image" Target="../media/image160.png"/><Relationship Id="rId5" Type="http://schemas.openxmlformats.org/officeDocument/2006/relationships/image" Target="../media/image166.png"/><Relationship Id="rId6" Type="http://schemas.openxmlformats.org/officeDocument/2006/relationships/image" Target="../media/image15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184.png"/><Relationship Id="rId4" Type="http://schemas.openxmlformats.org/officeDocument/2006/relationships/image" Target="../media/image170.png"/></Relationships>
</file>

<file path=ppt/slides/_rels/slide52.xml.rels><?xml version="1.0" encoding="UTF-8" standalone="yes"?><Relationships xmlns="http://schemas.openxmlformats.org/package/2006/relationships"><Relationship Id="rId11" Type="http://schemas.openxmlformats.org/officeDocument/2006/relationships/image" Target="../media/image179.png"/><Relationship Id="rId10" Type="http://schemas.openxmlformats.org/officeDocument/2006/relationships/image" Target="../media/image174.png"/><Relationship Id="rId13" Type="http://schemas.openxmlformats.org/officeDocument/2006/relationships/image" Target="../media/image184.png"/><Relationship Id="rId12" Type="http://schemas.openxmlformats.org/officeDocument/2006/relationships/image" Target="../media/image181.png"/><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168.png"/><Relationship Id="rId4" Type="http://schemas.openxmlformats.org/officeDocument/2006/relationships/image" Target="../media/image161.png"/><Relationship Id="rId9" Type="http://schemas.openxmlformats.org/officeDocument/2006/relationships/image" Target="../media/image177.png"/><Relationship Id="rId5" Type="http://schemas.openxmlformats.org/officeDocument/2006/relationships/image" Target="../media/image170.png"/><Relationship Id="rId6" Type="http://schemas.openxmlformats.org/officeDocument/2006/relationships/image" Target="../media/image171.png"/><Relationship Id="rId7" Type="http://schemas.openxmlformats.org/officeDocument/2006/relationships/image" Target="../media/image176.png"/><Relationship Id="rId8" Type="http://schemas.openxmlformats.org/officeDocument/2006/relationships/image" Target="../media/image172.png"/></Relationships>
</file>

<file path=ppt/slides/_rels/slide53.xml.rels><?xml version="1.0" encoding="UTF-8" standalone="yes"?><Relationships xmlns="http://schemas.openxmlformats.org/package/2006/relationships"><Relationship Id="rId11" Type="http://schemas.openxmlformats.org/officeDocument/2006/relationships/image" Target="../media/image180.png"/><Relationship Id="rId10" Type="http://schemas.openxmlformats.org/officeDocument/2006/relationships/image" Target="../media/image190.png"/><Relationship Id="rId13" Type="http://schemas.openxmlformats.org/officeDocument/2006/relationships/image" Target="../media/image191.png"/><Relationship Id="rId12" Type="http://schemas.openxmlformats.org/officeDocument/2006/relationships/image" Target="../media/image188.png"/><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173.png"/><Relationship Id="rId4" Type="http://schemas.openxmlformats.org/officeDocument/2006/relationships/image" Target="../media/image175.png"/><Relationship Id="rId9" Type="http://schemas.openxmlformats.org/officeDocument/2006/relationships/image" Target="../media/image193.png"/><Relationship Id="rId14" Type="http://schemas.openxmlformats.org/officeDocument/2006/relationships/image" Target="../media/image194.png"/><Relationship Id="rId5" Type="http://schemas.openxmlformats.org/officeDocument/2006/relationships/image" Target="../media/image178.png"/><Relationship Id="rId6" Type="http://schemas.openxmlformats.org/officeDocument/2006/relationships/image" Target="../media/image187.png"/><Relationship Id="rId7" Type="http://schemas.openxmlformats.org/officeDocument/2006/relationships/image" Target="../media/image186.png"/><Relationship Id="rId8" Type="http://schemas.openxmlformats.org/officeDocument/2006/relationships/image" Target="../media/image18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170.png"/><Relationship Id="rId4" Type="http://schemas.openxmlformats.org/officeDocument/2006/relationships/image" Target="../media/image196.png"/></Relationships>
</file>

<file path=ppt/slides/_rels/slide55.xml.rels><?xml version="1.0" encoding="UTF-8" standalone="yes"?><Relationships xmlns="http://schemas.openxmlformats.org/package/2006/relationships"><Relationship Id="rId10" Type="http://schemas.openxmlformats.org/officeDocument/2006/relationships/image" Target="../media/image199.png"/><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202.png"/><Relationship Id="rId4" Type="http://schemas.openxmlformats.org/officeDocument/2006/relationships/image" Target="../media/image203.png"/><Relationship Id="rId9" Type="http://schemas.openxmlformats.org/officeDocument/2006/relationships/image" Target="../media/image204.png"/><Relationship Id="rId5" Type="http://schemas.openxmlformats.org/officeDocument/2006/relationships/image" Target="../media/image185.png"/><Relationship Id="rId6" Type="http://schemas.openxmlformats.org/officeDocument/2006/relationships/image" Target="../media/image189.png"/><Relationship Id="rId7" Type="http://schemas.openxmlformats.org/officeDocument/2006/relationships/image" Target="../media/image195.png"/><Relationship Id="rId8" Type="http://schemas.openxmlformats.org/officeDocument/2006/relationships/image" Target="../media/image19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207.png"/><Relationship Id="rId4" Type="http://schemas.openxmlformats.org/officeDocument/2006/relationships/image" Target="../media/image179.png"/><Relationship Id="rId5" Type="http://schemas.openxmlformats.org/officeDocument/2006/relationships/image" Target="../media/image200.png"/><Relationship Id="rId6" Type="http://schemas.openxmlformats.org/officeDocument/2006/relationships/image" Target="../media/image197.png"/><Relationship Id="rId7" Type="http://schemas.openxmlformats.org/officeDocument/2006/relationships/image" Target="../media/image198.png"/><Relationship Id="rId8" Type="http://schemas.openxmlformats.org/officeDocument/2006/relationships/image" Target="../media/image20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1" Type="http://schemas.openxmlformats.org/officeDocument/2006/relationships/hyperlink" Target="https://docs.google.com/presentation/d/1OZi_drtH7yaXpLAEu9eVfRrZfCuf2FLDykNTXa50nzo/edit?usp=sharing" TargetMode="External"/><Relationship Id="rId10" Type="http://schemas.openxmlformats.org/officeDocument/2006/relationships/image" Target="../media/image212.png"/><Relationship Id="rId13" Type="http://schemas.openxmlformats.org/officeDocument/2006/relationships/hyperlink" Target="https://docs.google.com/presentation/d/1MG17puI9lMGoZRPPO2x5vRMaASvo5NfuYdgJDAIG2N0/edit?usp=sharing" TargetMode="External"/><Relationship Id="rId12" Type="http://schemas.openxmlformats.org/officeDocument/2006/relationships/image" Target="../media/image213.png"/><Relationship Id="rId1" Type="http://schemas.openxmlformats.org/officeDocument/2006/relationships/slideLayout" Target="../slideLayouts/slideLayout8.xml"/><Relationship Id="rId2" Type="http://schemas.openxmlformats.org/officeDocument/2006/relationships/notesSlide" Target="../notesSlides/notesSlide61.xml"/><Relationship Id="rId3" Type="http://schemas.openxmlformats.org/officeDocument/2006/relationships/hyperlink" Target="https://docs.google.com/presentation/d/1izq614duO4QbS9CKut62xixQ_FO45U2z/edit?usp=sharing&amp;ouid=107776279510587250810&amp;rtpof=true&amp;sd=true" TargetMode="External"/><Relationship Id="rId4" Type="http://schemas.openxmlformats.org/officeDocument/2006/relationships/image" Target="../media/image205.png"/><Relationship Id="rId9" Type="http://schemas.openxmlformats.org/officeDocument/2006/relationships/hyperlink" Target="https://docs.google.com/presentation/d/1WUvd9s8d_5ENBnbSpXo6ajdeTGODPr6S/edit?usp=sharing&amp;ouid=107776279510587250810&amp;rtpof=true&amp;sd=true" TargetMode="External"/><Relationship Id="rId14" Type="http://schemas.openxmlformats.org/officeDocument/2006/relationships/image" Target="../media/image206.png"/><Relationship Id="rId5" Type="http://schemas.openxmlformats.org/officeDocument/2006/relationships/hyperlink" Target="https://www.youtube.com/watch?v=yhGjCzxJV3E" TargetMode="External"/><Relationship Id="rId6" Type="http://schemas.openxmlformats.org/officeDocument/2006/relationships/image" Target="../media/image211.png"/><Relationship Id="rId7" Type="http://schemas.openxmlformats.org/officeDocument/2006/relationships/hyperlink" Target="https://docs.google.com/presentation/d/1cJPmcU7WZtY3fdokR_8A3dqJdAf-9qjp/edit?usp=sharing&amp;ouid=107776279510587250810&amp;rtpof=true&amp;sd=true" TargetMode="External"/><Relationship Id="rId8" Type="http://schemas.openxmlformats.org/officeDocument/2006/relationships/image" Target="../media/image21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2.xml"/><Relationship Id="rId3" Type="http://schemas.openxmlformats.org/officeDocument/2006/relationships/hyperlink" Target="https://paypal.me/LeoBGKK?country.x=PT&amp;locale.x=en_US" TargetMode="External"/><Relationship Id="rId4" Type="http://schemas.openxmlformats.org/officeDocument/2006/relationships/hyperlink" Target="https://twitter.com/i/user/30321527?user_id=30321527" TargetMode="External"/><Relationship Id="rId5" Type="http://schemas.openxmlformats.org/officeDocument/2006/relationships/image" Target="../media/image20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23" name="Shape 123"/>
        <p:cNvGrpSpPr/>
        <p:nvPr/>
      </p:nvGrpSpPr>
      <p:grpSpPr>
        <a:xfrm>
          <a:off x="0" y="0"/>
          <a:ext cx="0" cy="0"/>
          <a:chOff x="0" y="0"/>
          <a:chExt cx="0" cy="0"/>
        </a:xfrm>
      </p:grpSpPr>
      <p:sp>
        <p:nvSpPr>
          <p:cNvPr id="124" name="Google Shape;124;p1"/>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25" name="Google Shape;125;p1"/>
          <p:cNvPicPr preferRelativeResize="0"/>
          <p:nvPr/>
        </p:nvPicPr>
        <p:blipFill rotWithShape="1">
          <a:blip r:embed="rId3">
            <a:alphaModFix/>
          </a:blip>
          <a:srcRect b="0" l="0" r="0" t="0"/>
          <a:stretch/>
        </p:blipFill>
        <p:spPr>
          <a:xfrm>
            <a:off x="395541" y="0"/>
            <a:ext cx="8332851" cy="5143498"/>
          </a:xfrm>
          <a:prstGeom prst="rect">
            <a:avLst/>
          </a:prstGeom>
          <a:noFill/>
          <a:ln>
            <a:noFill/>
          </a:ln>
        </p:spPr>
      </p:pic>
      <p:sp>
        <p:nvSpPr>
          <p:cNvPr id="126" name="Google Shape;126;p1"/>
          <p:cNvSpPr/>
          <p:nvPr/>
        </p:nvSpPr>
        <p:spPr>
          <a:xfrm>
            <a:off x="4440825" y="1948725"/>
            <a:ext cx="1977000" cy="271800"/>
          </a:xfrm>
          <a:prstGeom prst="rect">
            <a:avLst/>
          </a:prstGeom>
          <a:solidFill>
            <a:srgbClr val="F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
          <p:cNvSpPr/>
          <p:nvPr/>
        </p:nvSpPr>
        <p:spPr>
          <a:xfrm>
            <a:off x="655825" y="2295375"/>
            <a:ext cx="7851000" cy="55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
          <p:cNvSpPr txBox="1"/>
          <p:nvPr/>
        </p:nvSpPr>
        <p:spPr>
          <a:xfrm>
            <a:off x="4319050" y="1844425"/>
            <a:ext cx="2454600" cy="461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US" sz="1800">
                <a:solidFill>
                  <a:srgbClr val="FFFFFF"/>
                </a:solidFill>
                <a:latin typeface="Atkinson Hyperlegible"/>
                <a:ea typeface="Atkinson Hyperlegible"/>
                <a:cs typeface="Atkinson Hyperlegible"/>
                <a:sym typeface="Atkinson Hyperlegible"/>
              </a:rPr>
              <a:t>Development </a:t>
            </a:r>
            <a:r>
              <a:rPr b="1" lang="en-US" sz="1800">
                <a:solidFill>
                  <a:srgbClr val="FFFFFF"/>
                </a:solidFill>
                <a:latin typeface="Atkinson Hyperlegible"/>
                <a:ea typeface="Atkinson Hyperlegible"/>
                <a:cs typeface="Atkinson Hyperlegible"/>
                <a:sym typeface="Atkinson Hyperlegible"/>
              </a:rPr>
              <a:t>Staff</a:t>
            </a:r>
            <a:endParaRPr b="1" sz="1800">
              <a:solidFill>
                <a:srgbClr val="FFFFFF"/>
              </a:solidFill>
              <a:latin typeface="Atkinson Hyperlegible"/>
              <a:ea typeface="Atkinson Hyperlegible"/>
              <a:cs typeface="Atkinson Hyperlegible"/>
              <a:sym typeface="Atkinson Hyperlegible"/>
            </a:endParaRPr>
          </a:p>
        </p:txBody>
      </p:sp>
      <p:sp>
        <p:nvSpPr>
          <p:cNvPr id="129" name="Google Shape;129;p1"/>
          <p:cNvSpPr txBox="1"/>
          <p:nvPr/>
        </p:nvSpPr>
        <p:spPr>
          <a:xfrm>
            <a:off x="859650" y="2158950"/>
            <a:ext cx="7785600" cy="7695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US" sz="3800">
                <a:solidFill>
                  <a:srgbClr val="FFFFFF"/>
                </a:solidFill>
                <a:latin typeface="Atkinson Hyperlegible"/>
                <a:ea typeface="Atkinson Hyperlegible"/>
                <a:cs typeface="Atkinson Hyperlegible"/>
                <a:sym typeface="Atkinson Hyperlegible"/>
              </a:rPr>
              <a:t>Bone </a:t>
            </a:r>
            <a:r>
              <a:rPr b="1" lang="en-US" sz="3800">
                <a:solidFill>
                  <a:srgbClr val="FFFFFF"/>
                </a:solidFill>
                <a:latin typeface="Atkinson Hyperlegible"/>
                <a:ea typeface="Atkinson Hyperlegible"/>
                <a:cs typeface="Atkinson Hyperlegible"/>
                <a:sym typeface="Atkinson Hyperlegible"/>
              </a:rPr>
              <a:t>Placemen</a:t>
            </a:r>
            <a:r>
              <a:rPr b="1" lang="en-US" sz="3800">
                <a:solidFill>
                  <a:srgbClr val="FFFFFF"/>
                </a:solidFill>
                <a:latin typeface="Atkinson Hyperlegible"/>
                <a:ea typeface="Atkinson Hyperlegible"/>
                <a:cs typeface="Atkinson Hyperlegible"/>
                <a:sym typeface="Atkinson Hyperlegible"/>
              </a:rPr>
              <a:t>t Tips for Action</a:t>
            </a:r>
            <a:endParaRPr b="1" sz="3800">
              <a:solidFill>
                <a:srgbClr val="FFFFFF"/>
              </a:solidFill>
              <a:latin typeface="Atkinson Hyperlegible"/>
              <a:ea typeface="Atkinson Hyperlegible"/>
              <a:cs typeface="Atkinson Hyperlegible"/>
              <a:sym typeface="Atkinson Hyperlegible"/>
            </a:endParaRPr>
          </a:p>
        </p:txBody>
      </p:sp>
      <p:sp>
        <p:nvSpPr>
          <p:cNvPr id="130" name="Google Shape;130;p1"/>
          <p:cNvSpPr txBox="1"/>
          <p:nvPr/>
        </p:nvSpPr>
        <p:spPr>
          <a:xfrm>
            <a:off x="0" y="4850400"/>
            <a:ext cx="3841200" cy="3693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rgbClr val="FF0000"/>
                </a:solidFill>
                <a:latin typeface="Atkinson Hyperlegible"/>
                <a:ea typeface="Atkinson Hyperlegible"/>
                <a:cs typeface="Atkinson Hyperlegible"/>
                <a:sym typeface="Atkinson Hyperlegible"/>
              </a:rPr>
              <a:t>Translated by </a:t>
            </a:r>
            <a:r>
              <a:rPr b="1" lang="en-US" sz="1200" u="sng">
                <a:solidFill>
                  <a:schemeClr val="lt1"/>
                </a:solidFill>
                <a:latin typeface="Atkinson Hyperlegible"/>
                <a:ea typeface="Atkinson Hyperlegible"/>
                <a:cs typeface="Atkinson Hyperlegible"/>
                <a:sym typeface="Atkinson Hyperlegible"/>
                <a:hlinkClick r:id="rId4">
                  <a:extLst>
                    <a:ext uri="{A12FA001-AC4F-418D-AE19-62706E023703}">
                      <ahyp:hlinkClr val="tx"/>
                    </a:ext>
                  </a:extLst>
                </a:hlinkClick>
              </a:rPr>
              <a:t>@LeoBGKK</a:t>
            </a:r>
            <a:r>
              <a:rPr lang="en-US" sz="1200">
                <a:solidFill>
                  <a:srgbClr val="FF0000"/>
                </a:solidFill>
                <a:latin typeface="Atkinson Hyperlegible"/>
                <a:ea typeface="Atkinson Hyperlegible"/>
                <a:cs typeface="Atkinson Hyperlegible"/>
                <a:sym typeface="Atkinson Hyperlegible"/>
              </a:rPr>
              <a:t> via DeepL, Yandex.Translate.</a:t>
            </a:r>
            <a:endParaRPr sz="1200">
              <a:solidFill>
                <a:srgbClr val="FF0000"/>
              </a:solidFill>
              <a:latin typeface="Atkinson Hyperlegible"/>
              <a:ea typeface="Atkinson Hyperlegible"/>
              <a:cs typeface="Atkinson Hyperlegible"/>
              <a:sym typeface="Atkinson Hyperlegibl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
          <p:cNvSpPr txBox="1"/>
          <p:nvPr>
            <p:ph type="title"/>
          </p:nvPr>
        </p:nvSpPr>
        <p:spPr>
          <a:xfrm>
            <a:off x="1877400" y="2302250"/>
            <a:ext cx="5389200" cy="690000"/>
          </a:xfrm>
          <a:prstGeom prst="rect">
            <a:avLst/>
          </a:prstGeom>
          <a:noFill/>
          <a:ln>
            <a:noFill/>
          </a:ln>
          <a:effectLst>
            <a:outerShdw blurRad="71438" rotWithShape="0" algn="bl" dir="600000" dist="47625">
              <a:schemeClr val="dk1"/>
            </a:outerShdw>
          </a:effectLst>
        </p:spPr>
        <p:txBody>
          <a:bodyPr anchorCtr="0" anchor="t" bIns="0" lIns="0" spcFirstLastPara="1" rIns="0" wrap="square" tIns="12700">
            <a:normAutofit/>
          </a:bodyPr>
          <a:lstStyle/>
          <a:p>
            <a:pPr indent="0" lvl="0" marL="12700" rtl="0" algn="ctr">
              <a:lnSpc>
                <a:spcPct val="100000"/>
              </a:lnSpc>
              <a:spcBef>
                <a:spcPts val="0"/>
              </a:spcBef>
              <a:spcAft>
                <a:spcPts val="0"/>
              </a:spcAft>
              <a:buNone/>
            </a:pPr>
            <a:r>
              <a:rPr b="1" lang="en-US" sz="4400">
                <a:latin typeface="Atkinson Hyperlegible"/>
                <a:ea typeface="Atkinson Hyperlegible"/>
                <a:cs typeface="Atkinson Hyperlegible"/>
                <a:sym typeface="Atkinson Hyperlegible"/>
              </a:rPr>
              <a:t>About today’s talk</a:t>
            </a:r>
            <a:endParaRPr b="1" sz="4400">
              <a:latin typeface="Atkinson Hyperlegible"/>
              <a:ea typeface="Atkinson Hyperlegible"/>
              <a:cs typeface="Atkinson Hyperlegible"/>
              <a:sym typeface="Atkinson Hyperlegibl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3"/>
          <p:cNvSpPr/>
          <p:nvPr/>
        </p:nvSpPr>
        <p:spPr>
          <a:xfrm>
            <a:off x="539546" y="760450"/>
            <a:ext cx="8065134" cy="3179445"/>
          </a:xfrm>
          <a:custGeom>
            <a:rect b="b" l="l" r="r" t="t"/>
            <a:pathLst>
              <a:path extrusionOk="0" h="3179445" w="8065134">
                <a:moveTo>
                  <a:pt x="8064881" y="0"/>
                </a:moveTo>
                <a:lnTo>
                  <a:pt x="0" y="0"/>
                </a:lnTo>
                <a:lnTo>
                  <a:pt x="0" y="3179445"/>
                </a:lnTo>
                <a:lnTo>
                  <a:pt x="8064881" y="3179445"/>
                </a:lnTo>
                <a:lnTo>
                  <a:pt x="8064881" y="0"/>
                </a:lnTo>
                <a:close/>
              </a:path>
            </a:pathLst>
          </a:cu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sp>
        <p:nvSpPr>
          <p:cNvPr id="141" name="Google Shape;141;p3"/>
          <p:cNvSpPr txBox="1"/>
          <p:nvPr>
            <p:ph type="title"/>
          </p:nvPr>
        </p:nvSpPr>
        <p:spPr>
          <a:xfrm>
            <a:off x="3747550" y="24775"/>
            <a:ext cx="1723800" cy="4431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50">
            <a:spAutoFit/>
          </a:bodyPr>
          <a:lstStyle/>
          <a:p>
            <a:pPr indent="0" lvl="0" marL="12700" rtl="0" algn="ctr">
              <a:lnSpc>
                <a:spcPct val="100000"/>
              </a:lnSpc>
              <a:spcBef>
                <a:spcPts val="0"/>
              </a:spcBef>
              <a:spcAft>
                <a:spcPts val="0"/>
              </a:spcAft>
              <a:buNone/>
            </a:pPr>
            <a:r>
              <a:rPr b="1" lang="en-US">
                <a:latin typeface="Atkinson Hyperlegible"/>
                <a:ea typeface="Atkinson Hyperlegible"/>
                <a:cs typeface="Atkinson Hyperlegible"/>
                <a:sym typeface="Atkinson Hyperlegible"/>
              </a:rPr>
              <a:t>OUTLINE</a:t>
            </a:r>
            <a:endParaRPr b="1">
              <a:latin typeface="Atkinson Hyperlegible"/>
              <a:ea typeface="Atkinson Hyperlegible"/>
              <a:cs typeface="Atkinson Hyperlegible"/>
              <a:sym typeface="Atkinson Hyperlegible"/>
            </a:endParaRPr>
          </a:p>
        </p:txBody>
      </p:sp>
      <p:sp>
        <p:nvSpPr>
          <p:cNvPr id="142" name="Google Shape;142;p3"/>
          <p:cNvSpPr/>
          <p:nvPr/>
        </p:nvSpPr>
        <p:spPr>
          <a:xfrm>
            <a:off x="755573" y="4155922"/>
            <a:ext cx="7607934" cy="770889"/>
          </a:xfrm>
          <a:custGeom>
            <a:rect b="b" l="l" r="r" t="t"/>
            <a:pathLst>
              <a:path extrusionOk="0" h="770889" w="7607934">
                <a:moveTo>
                  <a:pt x="7607427" y="0"/>
                </a:moveTo>
                <a:lnTo>
                  <a:pt x="0" y="0"/>
                </a:lnTo>
                <a:lnTo>
                  <a:pt x="0" y="770597"/>
                </a:lnTo>
                <a:lnTo>
                  <a:pt x="7607427" y="770597"/>
                </a:lnTo>
                <a:lnTo>
                  <a:pt x="7607427" y="0"/>
                </a:lnTo>
                <a:close/>
              </a:path>
            </a:pathLst>
          </a:custGeom>
          <a:solidFill>
            <a:srgbClr val="000000">
              <a:alpha val="29800"/>
            </a:srgbClr>
          </a:solidFill>
          <a:ln>
            <a:noFill/>
          </a:ln>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sp>
        <p:nvSpPr>
          <p:cNvPr id="143" name="Google Shape;143;p3"/>
          <p:cNvSpPr txBox="1"/>
          <p:nvPr/>
        </p:nvSpPr>
        <p:spPr>
          <a:xfrm>
            <a:off x="769350" y="609600"/>
            <a:ext cx="7580400" cy="3342000"/>
          </a:xfrm>
          <a:prstGeom prst="rect">
            <a:avLst/>
          </a:prstGeom>
          <a:noFill/>
          <a:ln>
            <a:noFill/>
          </a:ln>
          <a:effectLst>
            <a:outerShdw blurRad="57150" rotWithShape="0" algn="bl" dir="600000" dist="19050">
              <a:srgbClr val="000000"/>
            </a:outerShdw>
          </a:effectLst>
        </p:spPr>
        <p:txBody>
          <a:bodyPr anchorCtr="0" anchor="ctr" bIns="0" lIns="0" spcFirstLastPara="1" rIns="0" wrap="square" tIns="75550">
            <a:normAutofit lnSpcReduction="20000"/>
          </a:bodyPr>
          <a:lstStyle/>
          <a:p>
            <a:pPr indent="0" lvl="0" marL="0" rtl="0" algn="l">
              <a:lnSpc>
                <a:spcPct val="115000"/>
              </a:lnSpc>
              <a:spcBef>
                <a:spcPts val="0"/>
              </a:spcBef>
              <a:spcAft>
                <a:spcPts val="0"/>
              </a:spcAft>
              <a:buSzPts val="4200"/>
              <a:buNone/>
            </a:pPr>
            <a:r>
              <a:rPr b="1" lang="en-US" sz="2000">
                <a:solidFill>
                  <a:schemeClr val="lt1"/>
                </a:solidFill>
                <a:latin typeface="Atkinson Hyperlegible"/>
                <a:ea typeface="Atkinson Hyperlegible"/>
                <a:cs typeface="Atkinson Hyperlegible"/>
                <a:sym typeface="Atkinson Hyperlegible"/>
              </a:rPr>
              <a:t>Proposition:</a:t>
            </a:r>
            <a:r>
              <a:rPr lang="en-US" sz="1700">
                <a:solidFill>
                  <a:schemeClr val="lt1"/>
                </a:solidFill>
                <a:latin typeface="Atkinson Hyperlegible"/>
                <a:ea typeface="Atkinson Hyperlegible"/>
                <a:cs typeface="Atkinson Hyperlegible"/>
                <a:sym typeface="Atkinson Hyperlegible"/>
              </a:rPr>
              <a:t> </a:t>
            </a:r>
            <a:r>
              <a:rPr b="1" lang="en-US" sz="2000">
                <a:solidFill>
                  <a:schemeClr val="lt1"/>
                </a:solidFill>
                <a:latin typeface="Atkinson Hyperlegible"/>
                <a:ea typeface="Atkinson Hyperlegible"/>
                <a:cs typeface="Atkinson Hyperlegible"/>
                <a:sym typeface="Atkinson Hyperlegible"/>
              </a:rPr>
              <a:t>If you're having trouble striking a cool pose, it's probably because you're not placing the bones properly!</a:t>
            </a:r>
            <a:endParaRPr b="1" sz="2000">
              <a:solidFill>
                <a:schemeClr val="lt1"/>
              </a:solidFill>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SzPts val="4200"/>
              <a:buNone/>
            </a:pPr>
            <a:r>
              <a:t/>
            </a:r>
            <a:endParaRPr b="1" sz="2000">
              <a:solidFill>
                <a:schemeClr val="lt1"/>
              </a:solidFill>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Clr>
                <a:schemeClr val="dk1"/>
              </a:buClr>
              <a:buSzPts val="1800"/>
              <a:buFont typeface="Arial"/>
              <a:buNone/>
            </a:pPr>
            <a:r>
              <a:rPr lang="en-US" sz="1700">
                <a:solidFill>
                  <a:schemeClr val="lt1"/>
                </a:solidFill>
                <a:latin typeface="Atkinson Hyperlegible"/>
                <a:ea typeface="Atkinson Hyperlegible"/>
                <a:cs typeface="Atkinson Hyperlegible"/>
                <a:sym typeface="Atkinson Hyperlegible"/>
              </a:rPr>
              <a:t>When creating a character model, the mesh shape looks good and the skinning is fine, but when it comes time to pose an action, it just doesn't look quite right. Have you ever had that happen?  This may be because the joint bone positions are not set properly.</a:t>
            </a:r>
            <a:endParaRPr sz="1700">
              <a:solidFill>
                <a:schemeClr val="lt1"/>
              </a:solidFill>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Clr>
                <a:schemeClr val="dk1"/>
              </a:buClr>
              <a:buSzPts val="1200"/>
              <a:buFont typeface="Arial"/>
              <a:buNone/>
            </a:pPr>
            <a:r>
              <a:t/>
            </a:r>
            <a:endParaRPr sz="1700">
              <a:solidFill>
                <a:schemeClr val="lt1"/>
              </a:solidFill>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Clr>
                <a:schemeClr val="dk1"/>
              </a:buClr>
              <a:buSzPts val="1800"/>
              <a:buFont typeface="Arial"/>
              <a:buNone/>
            </a:pPr>
            <a:r>
              <a:rPr lang="en-US" sz="1700">
                <a:solidFill>
                  <a:schemeClr val="lt1"/>
                </a:solidFill>
                <a:latin typeface="Atkinson Hyperlegible"/>
                <a:ea typeface="Atkinson Hyperlegible"/>
                <a:cs typeface="Atkinson Hyperlegible"/>
                <a:sym typeface="Atkinson Hyperlegible"/>
              </a:rPr>
              <a:t>In this lecture, I will talk about the know-how I have acquired through the production of fighting games.</a:t>
            </a:r>
            <a:endParaRPr sz="1700">
              <a:solidFill>
                <a:schemeClr val="lt1"/>
              </a:solidFill>
              <a:latin typeface="Atkinson Hyperlegible"/>
              <a:ea typeface="Atkinson Hyperlegible"/>
              <a:cs typeface="Atkinson Hyperlegible"/>
              <a:sym typeface="Atkinson Hyperlegible"/>
            </a:endParaRPr>
          </a:p>
          <a:p>
            <a:pPr indent="0" lvl="0" marL="0" rtl="0" algn="l">
              <a:lnSpc>
                <a:spcPct val="115000"/>
              </a:lnSpc>
              <a:spcBef>
                <a:spcPts val="0"/>
              </a:spcBef>
              <a:spcAft>
                <a:spcPts val="0"/>
              </a:spcAft>
              <a:buSzPts val="1800"/>
              <a:buNone/>
            </a:pPr>
            <a:r>
              <a:rPr lang="en-US" sz="1700">
                <a:solidFill>
                  <a:schemeClr val="lt1"/>
                </a:solidFill>
                <a:latin typeface="Atkinson Hyperlegible"/>
                <a:ea typeface="Atkinson Hyperlegible"/>
                <a:cs typeface="Atkinson Hyperlegible"/>
                <a:sym typeface="Atkinson Hyperlegible"/>
              </a:rPr>
              <a:t>These are some practical examples of bone placement that can withstand extreme actions.</a:t>
            </a:r>
            <a:endParaRPr baseline="30000" sz="1700">
              <a:solidFill>
                <a:schemeClr val="lt1"/>
              </a:solidFill>
              <a:latin typeface="Atkinson Hyperlegible"/>
              <a:ea typeface="Atkinson Hyperlegible"/>
              <a:cs typeface="Atkinson Hyperlegible"/>
              <a:sym typeface="Atkinson Hyperlegible"/>
            </a:endParaRPr>
          </a:p>
        </p:txBody>
      </p:sp>
      <p:sp>
        <p:nvSpPr>
          <p:cNvPr id="144" name="Google Shape;144;p3"/>
          <p:cNvSpPr txBox="1"/>
          <p:nvPr/>
        </p:nvSpPr>
        <p:spPr>
          <a:xfrm>
            <a:off x="793725" y="4097325"/>
            <a:ext cx="7608000" cy="7620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normAutofit fontScale="92500"/>
          </a:bodyPr>
          <a:lstStyle/>
          <a:p>
            <a:pPr indent="0" lvl="0" marL="0" rtl="0" algn="l">
              <a:lnSpc>
                <a:spcPct val="115000"/>
              </a:lnSpc>
              <a:spcBef>
                <a:spcPts val="0"/>
              </a:spcBef>
              <a:spcAft>
                <a:spcPts val="0"/>
              </a:spcAft>
              <a:buNone/>
            </a:pPr>
            <a:r>
              <a:rPr b="1" lang="en-US" sz="2100">
                <a:solidFill>
                  <a:schemeClr val="lt1"/>
                </a:solidFill>
                <a:latin typeface="Atkinson Hyperlegible"/>
                <a:ea typeface="Atkinson Hyperlegible"/>
                <a:cs typeface="Atkinson Hyperlegible"/>
                <a:sym typeface="Atkinson Hyperlegible"/>
              </a:rPr>
              <a:t>Intended Audience:</a:t>
            </a:r>
            <a:r>
              <a:rPr lang="en-US" sz="1800">
                <a:solidFill>
                  <a:schemeClr val="lt1"/>
                </a:solidFill>
                <a:latin typeface="Atkinson Hyperlegible"/>
                <a:ea typeface="Atkinson Hyperlegible"/>
                <a:cs typeface="Atkinson Hyperlegible"/>
                <a:sym typeface="Atkinson Hyperlegible"/>
              </a:rPr>
              <a:t> If you can make a mesh, but feel that it is not complete when posed. / People who want to create a more versatile character model.</a:t>
            </a:r>
            <a:endParaRPr sz="1800">
              <a:solidFill>
                <a:schemeClr val="lt1"/>
              </a:solidFill>
              <a:latin typeface="Atkinson Hyperlegible"/>
              <a:ea typeface="Atkinson Hyperlegible"/>
              <a:cs typeface="Atkinson Hyperlegible"/>
              <a:sym typeface="Atkinson Hyperlegibl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grpSp>
        <p:nvGrpSpPr>
          <p:cNvPr id="149" name="Google Shape;149;p4"/>
          <p:cNvGrpSpPr/>
          <p:nvPr/>
        </p:nvGrpSpPr>
        <p:grpSpPr>
          <a:xfrm>
            <a:off x="683564" y="699490"/>
            <a:ext cx="7776845" cy="4104640"/>
            <a:chOff x="683564" y="699490"/>
            <a:chExt cx="7776845" cy="4104640"/>
          </a:xfrm>
        </p:grpSpPr>
        <p:sp>
          <p:nvSpPr>
            <p:cNvPr id="150" name="Google Shape;150;p4"/>
            <p:cNvSpPr/>
            <p:nvPr/>
          </p:nvSpPr>
          <p:spPr>
            <a:xfrm>
              <a:off x="683564" y="699490"/>
              <a:ext cx="7776845" cy="4104640"/>
            </a:xfrm>
            <a:custGeom>
              <a:rect b="b" l="l" r="r" t="t"/>
              <a:pathLst>
                <a:path extrusionOk="0" h="4104640" w="7776845">
                  <a:moveTo>
                    <a:pt x="7776845" y="0"/>
                  </a:moveTo>
                  <a:lnTo>
                    <a:pt x="0" y="0"/>
                  </a:lnTo>
                  <a:lnTo>
                    <a:pt x="0" y="4104513"/>
                  </a:lnTo>
                  <a:lnTo>
                    <a:pt x="7776845" y="4104513"/>
                  </a:lnTo>
                  <a:lnTo>
                    <a:pt x="7776845" y="0"/>
                  </a:lnTo>
                  <a:close/>
                </a:path>
              </a:pathLst>
            </a:custGeom>
            <a:solidFill>
              <a:srgbClr val="000000">
                <a:alpha val="2549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51" name="Google Shape;151;p4"/>
            <p:cNvPicPr preferRelativeResize="0"/>
            <p:nvPr/>
          </p:nvPicPr>
          <p:blipFill rotWithShape="1">
            <a:blip r:embed="rId3">
              <a:alphaModFix/>
            </a:blip>
            <a:srcRect b="0" l="0" r="0" t="0"/>
            <a:stretch/>
          </p:blipFill>
          <p:spPr>
            <a:xfrm>
              <a:off x="971600" y="1851787"/>
              <a:ext cx="1193914" cy="1669161"/>
            </a:xfrm>
            <a:prstGeom prst="rect">
              <a:avLst/>
            </a:prstGeom>
            <a:noFill/>
            <a:ln>
              <a:noFill/>
            </a:ln>
          </p:spPr>
        </p:pic>
      </p:grpSp>
      <p:sp>
        <p:nvSpPr>
          <p:cNvPr id="152" name="Google Shape;152;p4"/>
          <p:cNvSpPr txBox="1"/>
          <p:nvPr>
            <p:ph type="title"/>
          </p:nvPr>
        </p:nvSpPr>
        <p:spPr>
          <a:xfrm>
            <a:off x="2962148" y="24765"/>
            <a:ext cx="32214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Speaker Profile</a:t>
            </a:r>
            <a:endParaRPr b="1">
              <a:latin typeface="Atkinson Hyperlegible"/>
              <a:ea typeface="Atkinson Hyperlegible"/>
              <a:cs typeface="Atkinson Hyperlegible"/>
              <a:sym typeface="Atkinson Hyperlegible"/>
            </a:endParaRPr>
          </a:p>
        </p:txBody>
      </p:sp>
      <p:sp>
        <p:nvSpPr>
          <p:cNvPr id="153" name="Google Shape;153;p4"/>
          <p:cNvSpPr txBox="1"/>
          <p:nvPr/>
        </p:nvSpPr>
        <p:spPr>
          <a:xfrm>
            <a:off x="2548508" y="888949"/>
            <a:ext cx="5300100" cy="43689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50">
            <a:normAutofit/>
          </a:bodyPr>
          <a:lstStyle/>
          <a:p>
            <a:pPr indent="0" lvl="0" marL="12700" marR="0" rtl="0" algn="l">
              <a:lnSpc>
                <a:spcPct val="100000"/>
              </a:lnSpc>
              <a:spcBef>
                <a:spcPts val="0"/>
              </a:spcBef>
              <a:spcAft>
                <a:spcPts val="0"/>
              </a:spcAft>
              <a:buNone/>
            </a:pPr>
            <a:r>
              <a:rPr b="1" lang="en-US" sz="2800">
                <a:solidFill>
                  <a:srgbClr val="FFFFFF"/>
                </a:solidFill>
                <a:latin typeface="Atkinson Hyperlegible"/>
                <a:ea typeface="Atkinson Hyperlegible"/>
                <a:cs typeface="Atkinson Hyperlegible"/>
                <a:sym typeface="Atkinson Hyperlegible"/>
              </a:rPr>
              <a:t>Junya Christopher Motomura</a:t>
            </a:r>
            <a:endParaRPr b="1" sz="2800">
              <a:latin typeface="Atkinson Hyperlegible"/>
              <a:ea typeface="Atkinson Hyperlegible"/>
              <a:cs typeface="Atkinson Hyperlegible"/>
              <a:sym typeface="Atkinson Hyperlegible"/>
            </a:endParaRPr>
          </a:p>
          <a:p>
            <a:pPr indent="0" lvl="0" marL="228600" rtl="0" algn="l">
              <a:spcBef>
                <a:spcPts val="1465"/>
              </a:spcBef>
              <a:spcAft>
                <a:spcPts val="0"/>
              </a:spcAft>
              <a:buClr>
                <a:schemeClr val="dk1"/>
              </a:buClr>
              <a:buSzPts val="1800"/>
              <a:buFont typeface="Arial"/>
              <a:buNone/>
            </a:pPr>
            <a:r>
              <a:rPr lang="en-US" sz="1800">
                <a:solidFill>
                  <a:schemeClr val="lt1"/>
                </a:solidFill>
                <a:latin typeface="Atkinson Hyperlegible"/>
                <a:ea typeface="Atkinson Hyperlegible"/>
                <a:cs typeface="Atkinson Hyperlegible"/>
                <a:sym typeface="Atkinson Hyperlegible"/>
              </a:rPr>
              <a:t>Arc System Works Co.</a:t>
            </a:r>
            <a:endParaRPr sz="1800">
              <a:solidFill>
                <a:schemeClr val="dk1"/>
              </a:solidFill>
              <a:latin typeface="Atkinson Hyperlegible"/>
              <a:ea typeface="Atkinson Hyperlegible"/>
              <a:cs typeface="Atkinson Hyperlegible"/>
              <a:sym typeface="Atkinson Hyperlegible"/>
            </a:endParaRPr>
          </a:p>
          <a:p>
            <a:pPr indent="0" lvl="0" marL="228600" rtl="0" algn="l">
              <a:spcBef>
                <a:spcPts val="0"/>
              </a:spcBef>
              <a:spcAft>
                <a:spcPts val="0"/>
              </a:spcAft>
              <a:buClr>
                <a:schemeClr val="dk1"/>
              </a:buClr>
              <a:buSzPts val="1800"/>
              <a:buFont typeface="Arial"/>
              <a:buNone/>
            </a:pPr>
            <a:r>
              <a:rPr lang="en-US" sz="1800">
                <a:solidFill>
                  <a:schemeClr val="lt1"/>
                </a:solidFill>
                <a:latin typeface="Atkinson Hyperlegible"/>
                <a:ea typeface="Atkinson Hyperlegible"/>
                <a:cs typeface="Atkinson Hyperlegible"/>
                <a:sym typeface="Atkinson Hyperlegible"/>
              </a:rPr>
              <a:t>Lead Modeler / Technical Artist / Various others</a:t>
            </a:r>
            <a:endParaRPr sz="1800">
              <a:solidFill>
                <a:schemeClr val="dk1"/>
              </a:solidFill>
              <a:latin typeface="Atkinson Hyperlegible"/>
              <a:ea typeface="Atkinson Hyperlegible"/>
              <a:cs typeface="Atkinson Hyperlegible"/>
              <a:sym typeface="Atkinson Hyperlegible"/>
            </a:endParaRPr>
          </a:p>
          <a:p>
            <a:pPr indent="0" lvl="0" marL="346075" rtl="0" algn="l">
              <a:spcBef>
                <a:spcPts val="1689"/>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I was a modeler and wanted to write shaders, so I became a technical artist.</a:t>
            </a:r>
            <a:endParaRPr>
              <a:solidFill>
                <a:schemeClr val="dk1"/>
              </a:solidFill>
              <a:latin typeface="Atkinson Hyperlegible"/>
              <a:ea typeface="Atkinson Hyperlegible"/>
              <a:cs typeface="Atkinson Hyperlegible"/>
              <a:sym typeface="Atkinson Hyperlegible"/>
            </a:endParaRPr>
          </a:p>
          <a:p>
            <a:pPr indent="0" lvl="0" marL="346075" marR="522605" rtl="0" algn="l">
              <a:spcBef>
                <a:spcPts val="0"/>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Modeling, rigging, shader creation, giving talks, etc. Currently in charge of technical art support and R&amp;D.</a:t>
            </a:r>
            <a:endParaRPr>
              <a:solidFill>
                <a:schemeClr val="dk1"/>
              </a:solidFill>
              <a:latin typeface="Atkinson Hyperlegible"/>
              <a:ea typeface="Atkinson Hyperlegible"/>
              <a:cs typeface="Atkinson Hyperlegible"/>
              <a:sym typeface="Atkinson Hyperlegible"/>
            </a:endParaRPr>
          </a:p>
          <a:p>
            <a:pPr indent="0" lvl="0" marL="0" rtl="0" algn="l">
              <a:spcBef>
                <a:spcPts val="75"/>
              </a:spcBef>
              <a:spcAft>
                <a:spcPts val="0"/>
              </a:spcAft>
              <a:buClr>
                <a:schemeClr val="dk1"/>
              </a:buClr>
              <a:buSzPts val="900"/>
              <a:buFont typeface="Arial"/>
              <a:buNone/>
            </a:pPr>
            <a:r>
              <a:t/>
            </a:r>
            <a:endParaRPr sz="900">
              <a:solidFill>
                <a:schemeClr val="dk1"/>
              </a:solidFill>
              <a:latin typeface="Atkinson Hyperlegible"/>
              <a:ea typeface="Atkinson Hyperlegible"/>
              <a:cs typeface="Atkinson Hyperlegible"/>
              <a:sym typeface="Atkinson Hyperlegible"/>
            </a:endParaRPr>
          </a:p>
          <a:p>
            <a:pPr indent="0" lvl="0" marL="228600" rtl="0" algn="l">
              <a:spcBef>
                <a:spcPts val="0"/>
              </a:spcBef>
              <a:spcAft>
                <a:spcPts val="0"/>
              </a:spcAft>
              <a:buClr>
                <a:schemeClr val="dk1"/>
              </a:buClr>
              <a:buSzPts val="1800"/>
              <a:buFont typeface="Arial"/>
              <a:buNone/>
            </a:pPr>
            <a:r>
              <a:rPr lang="en-US" sz="1800">
                <a:solidFill>
                  <a:schemeClr val="lt1"/>
                </a:solidFill>
                <a:latin typeface="Atkinson Hyperlegible"/>
                <a:ea typeface="Atkinson Hyperlegible"/>
                <a:cs typeface="Atkinson Hyperlegible"/>
                <a:sym typeface="Atkinson Hyperlegible"/>
              </a:rPr>
              <a:t>Representative Works</a:t>
            </a:r>
            <a:endParaRPr sz="1800">
              <a:solidFill>
                <a:schemeClr val="dk1"/>
              </a:solidFill>
              <a:latin typeface="Atkinson Hyperlegible"/>
              <a:ea typeface="Atkinson Hyperlegible"/>
              <a:cs typeface="Atkinson Hyperlegible"/>
              <a:sym typeface="Atkinson Hyperlegible"/>
            </a:endParaRPr>
          </a:p>
          <a:p>
            <a:pPr indent="0" lvl="0" marL="381000" rtl="0" algn="l">
              <a:spcBef>
                <a:spcPts val="15"/>
              </a:spcBef>
              <a:spcAft>
                <a:spcPts val="0"/>
              </a:spcAft>
              <a:buClr>
                <a:schemeClr val="dk1"/>
              </a:buClr>
              <a:buSzPts val="1800"/>
              <a:buFont typeface="Arial"/>
              <a:buNone/>
            </a:pPr>
            <a:r>
              <a:rPr lang="en-US" sz="1800">
                <a:solidFill>
                  <a:schemeClr val="lt1"/>
                </a:solidFill>
                <a:latin typeface="Atkinson Hyperlegible"/>
                <a:ea typeface="Atkinson Hyperlegible"/>
                <a:cs typeface="Atkinson Hyperlegible"/>
                <a:sym typeface="Atkinson Hyperlegible"/>
              </a:rPr>
              <a:t>⇒</a:t>
            </a:r>
            <a:r>
              <a:rPr b="1" lang="en-US" sz="1800">
                <a:solidFill>
                  <a:schemeClr val="lt1"/>
                </a:solidFill>
                <a:latin typeface="Atkinson Hyperlegible"/>
                <a:ea typeface="Atkinson Hyperlegible"/>
                <a:cs typeface="Atkinson Hyperlegible"/>
                <a:sym typeface="Atkinson Hyperlegible"/>
              </a:rPr>
              <a:t>GUILTY GEAR Xrd Series</a:t>
            </a:r>
            <a:endParaRPr b="1" sz="1800">
              <a:solidFill>
                <a:schemeClr val="dk1"/>
              </a:solidFill>
              <a:latin typeface="Atkinson Hyperlegible"/>
              <a:ea typeface="Atkinson Hyperlegible"/>
              <a:cs typeface="Atkinson Hyperlegible"/>
              <a:sym typeface="Atkinson Hyperlegible"/>
            </a:endParaRPr>
          </a:p>
          <a:p>
            <a:pPr indent="0" lvl="0" marL="685800" rtl="0" algn="l">
              <a:spcBef>
                <a:spcPts val="385"/>
              </a:spcBef>
              <a:spcAft>
                <a:spcPts val="0"/>
              </a:spcAft>
              <a:buClr>
                <a:schemeClr val="dk1"/>
              </a:buClr>
              <a:buSzPts val="1400"/>
              <a:buFont typeface="Arial"/>
              <a:buNone/>
            </a:pPr>
            <a:r>
              <a:rPr lang="en-US">
                <a:solidFill>
                  <a:srgbClr val="BEBEBE"/>
                </a:solidFill>
                <a:latin typeface="Atkinson Hyperlegible"/>
                <a:ea typeface="Atkinson Hyperlegible"/>
                <a:cs typeface="Atkinson Hyperlegible"/>
                <a:sym typeface="Atkinson Hyperlegible"/>
              </a:rPr>
              <a:t>Lead Modeler / Technical Artist</a:t>
            </a:r>
            <a:endParaRPr>
              <a:solidFill>
                <a:schemeClr val="dk1"/>
              </a:solidFill>
              <a:latin typeface="Atkinson Hyperlegible"/>
              <a:ea typeface="Atkinson Hyperlegible"/>
              <a:cs typeface="Atkinson Hyperlegible"/>
              <a:sym typeface="Atkinson Hyperlegible"/>
            </a:endParaRPr>
          </a:p>
          <a:p>
            <a:pPr indent="0" lvl="0" marL="381000" rtl="0" algn="l">
              <a:spcBef>
                <a:spcPts val="95"/>
              </a:spcBef>
              <a:spcAft>
                <a:spcPts val="0"/>
              </a:spcAft>
              <a:buClr>
                <a:schemeClr val="dk1"/>
              </a:buClr>
              <a:buSzPts val="1800"/>
              <a:buFont typeface="Arial"/>
              <a:buNone/>
            </a:pPr>
            <a:r>
              <a:rPr lang="en-US" sz="1800">
                <a:solidFill>
                  <a:schemeClr val="lt1"/>
                </a:solidFill>
                <a:latin typeface="Atkinson Hyperlegible"/>
                <a:ea typeface="Atkinson Hyperlegible"/>
                <a:cs typeface="Atkinson Hyperlegible"/>
                <a:sym typeface="Atkinson Hyperlegible"/>
              </a:rPr>
              <a:t>⇒</a:t>
            </a:r>
            <a:r>
              <a:rPr b="1" lang="en-US" sz="1800">
                <a:solidFill>
                  <a:schemeClr val="lt1"/>
                </a:solidFill>
                <a:latin typeface="Atkinson Hyperlegible"/>
                <a:ea typeface="Atkinson Hyperlegible"/>
                <a:cs typeface="Atkinson Hyperlegible"/>
                <a:sym typeface="Atkinson Hyperlegible"/>
              </a:rPr>
              <a:t>DRAGON BALL FighterZ</a:t>
            </a:r>
            <a:r>
              <a:rPr lang="en-US" sz="1800">
                <a:solidFill>
                  <a:schemeClr val="lt1"/>
                </a:solidFill>
                <a:latin typeface="Atkinson Hyperlegible"/>
                <a:ea typeface="Atkinson Hyperlegible"/>
                <a:cs typeface="Atkinson Hyperlegible"/>
                <a:sym typeface="Atkinson Hyperlegible"/>
              </a:rPr>
              <a:t> </a:t>
            </a:r>
            <a:r>
              <a:rPr lang="en-US" sz="1000">
                <a:solidFill>
                  <a:srgbClr val="BEBEBE"/>
                </a:solidFill>
                <a:latin typeface="Atkinson Hyperlegible"/>
                <a:ea typeface="Atkinson Hyperlegible"/>
                <a:cs typeface="Atkinson Hyperlegible"/>
                <a:sym typeface="Atkinson Hyperlegible"/>
              </a:rPr>
              <a:t>(Bandai Namco Entertainment)</a:t>
            </a:r>
            <a:endParaRPr sz="1000">
              <a:solidFill>
                <a:schemeClr val="dk1"/>
              </a:solidFill>
              <a:latin typeface="Atkinson Hyperlegible"/>
              <a:ea typeface="Atkinson Hyperlegible"/>
              <a:cs typeface="Atkinson Hyperlegible"/>
              <a:sym typeface="Atkinson Hyperlegible"/>
            </a:endParaRPr>
          </a:p>
          <a:p>
            <a:pPr indent="0" lvl="0" marL="685800" rtl="0" algn="l">
              <a:spcBef>
                <a:spcPts val="390"/>
              </a:spcBef>
              <a:spcAft>
                <a:spcPts val="0"/>
              </a:spcAft>
              <a:buClr>
                <a:schemeClr val="dk1"/>
              </a:buClr>
              <a:buSzPts val="1400"/>
              <a:buFont typeface="Arial"/>
              <a:buNone/>
            </a:pPr>
            <a:r>
              <a:rPr lang="en-US">
                <a:solidFill>
                  <a:srgbClr val="BEBEBE"/>
                </a:solidFill>
                <a:latin typeface="Atkinson Hyperlegible"/>
                <a:ea typeface="Atkinson Hyperlegible"/>
                <a:cs typeface="Atkinson Hyperlegible"/>
                <a:sym typeface="Atkinson Hyperlegible"/>
              </a:rPr>
              <a:t>Director / Modeling Supervisor / Technical Artist</a:t>
            </a:r>
            <a:endParaRPr>
              <a:solidFill>
                <a:schemeClr val="dk1"/>
              </a:solidFill>
              <a:latin typeface="Atkinson Hyperlegible"/>
              <a:ea typeface="Atkinson Hyperlegible"/>
              <a:cs typeface="Atkinson Hyperlegible"/>
              <a:sym typeface="Atkinson Hyperlegible"/>
            </a:endParaRPr>
          </a:p>
          <a:p>
            <a:pPr indent="0" lvl="0" marL="685800" marR="0" rtl="0" algn="l">
              <a:lnSpc>
                <a:spcPct val="100000"/>
              </a:lnSpc>
              <a:spcBef>
                <a:spcPts val="390"/>
              </a:spcBef>
              <a:spcAft>
                <a:spcPts val="0"/>
              </a:spcAft>
              <a:buNone/>
            </a:pPr>
            <a:r>
              <a:t/>
            </a:r>
            <a:endParaRPr sz="1800">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5"/>
          <p:cNvSpPr txBox="1"/>
          <p:nvPr>
            <p:ph type="title"/>
          </p:nvPr>
        </p:nvSpPr>
        <p:spPr>
          <a:xfrm>
            <a:off x="1741380" y="24775"/>
            <a:ext cx="5663400" cy="443100"/>
          </a:xfrm>
          <a:prstGeom prst="rect">
            <a:avLst/>
          </a:prstGeom>
          <a:noFill/>
          <a:ln>
            <a:noFill/>
          </a:ln>
        </p:spPr>
        <p:txBody>
          <a:bodyPr anchorCtr="0" anchor="t" bIns="0" lIns="0" spcFirstLastPara="1" rIns="0" wrap="square" tIns="12050">
            <a:spAutoFit/>
          </a:bodyPr>
          <a:lstStyle/>
          <a:p>
            <a:pPr indent="0" lvl="0" marL="12700" rtl="0" algn="ctr">
              <a:lnSpc>
                <a:spcPct val="100000"/>
              </a:lnSpc>
              <a:spcBef>
                <a:spcPts val="0"/>
              </a:spcBef>
              <a:spcAft>
                <a:spcPts val="0"/>
              </a:spcAft>
              <a:buNone/>
            </a:pPr>
            <a:r>
              <a:rPr b="1" lang="en-US">
                <a:latin typeface="Atkinson Hyperlegible"/>
                <a:ea typeface="Atkinson Hyperlegible"/>
                <a:cs typeface="Atkinson Hyperlegible"/>
                <a:sym typeface="Atkinson Hyperlegible"/>
              </a:rPr>
              <a:t>Table of Contents</a:t>
            </a:r>
            <a:endParaRPr b="1">
              <a:latin typeface="Atkinson Hyperlegible"/>
              <a:ea typeface="Atkinson Hyperlegible"/>
              <a:cs typeface="Atkinson Hyperlegible"/>
              <a:sym typeface="Atkinson Hyperlegible"/>
            </a:endParaRPr>
          </a:p>
        </p:txBody>
      </p:sp>
      <p:sp>
        <p:nvSpPr>
          <p:cNvPr id="159" name="Google Shape;159;p5"/>
          <p:cNvSpPr/>
          <p:nvPr/>
        </p:nvSpPr>
        <p:spPr>
          <a:xfrm>
            <a:off x="777697" y="4313072"/>
            <a:ext cx="7510145" cy="502920"/>
          </a:xfrm>
          <a:custGeom>
            <a:rect b="b" l="l" r="r" t="t"/>
            <a:pathLst>
              <a:path extrusionOk="0" h="502920" w="7510145">
                <a:moveTo>
                  <a:pt x="7509636" y="0"/>
                </a:moveTo>
                <a:lnTo>
                  <a:pt x="0" y="0"/>
                </a:lnTo>
                <a:lnTo>
                  <a:pt x="0" y="502361"/>
                </a:lnTo>
                <a:lnTo>
                  <a:pt x="7509636" y="502361"/>
                </a:lnTo>
                <a:lnTo>
                  <a:pt x="7509636"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sp>
        <p:nvSpPr>
          <p:cNvPr id="160" name="Google Shape;160;p5"/>
          <p:cNvSpPr/>
          <p:nvPr/>
        </p:nvSpPr>
        <p:spPr>
          <a:xfrm>
            <a:off x="795655" y="642621"/>
            <a:ext cx="7510145" cy="3395979"/>
          </a:xfrm>
          <a:custGeom>
            <a:rect b="b" l="l" r="r" t="t"/>
            <a:pathLst>
              <a:path extrusionOk="0" h="3395979" w="7510145">
                <a:moveTo>
                  <a:pt x="7509624" y="693737"/>
                </a:moveTo>
                <a:lnTo>
                  <a:pt x="0" y="693737"/>
                </a:lnTo>
                <a:lnTo>
                  <a:pt x="0" y="3395789"/>
                </a:lnTo>
                <a:lnTo>
                  <a:pt x="7509624" y="3395789"/>
                </a:lnTo>
                <a:lnTo>
                  <a:pt x="7509624" y="693737"/>
                </a:lnTo>
                <a:close/>
              </a:path>
              <a:path extrusionOk="0" h="3395979" w="7510145">
                <a:moveTo>
                  <a:pt x="7509624" y="0"/>
                </a:moveTo>
                <a:lnTo>
                  <a:pt x="0" y="0"/>
                </a:lnTo>
                <a:lnTo>
                  <a:pt x="0" y="502361"/>
                </a:lnTo>
                <a:lnTo>
                  <a:pt x="7509624" y="502361"/>
                </a:lnTo>
                <a:lnTo>
                  <a:pt x="750962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sp>
        <p:nvSpPr>
          <p:cNvPr id="161" name="Google Shape;161;p5"/>
          <p:cNvSpPr txBox="1"/>
          <p:nvPr/>
        </p:nvSpPr>
        <p:spPr>
          <a:xfrm>
            <a:off x="838200" y="685800"/>
            <a:ext cx="7467600" cy="554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12700" rtl="0" algn="l">
              <a:spcBef>
                <a:spcPts val="0"/>
              </a:spcBef>
              <a:spcAft>
                <a:spcPts val="0"/>
              </a:spcAft>
              <a:buClr>
                <a:schemeClr val="dk1"/>
              </a:buClr>
              <a:buSzPts val="2400"/>
              <a:buFont typeface="Arial"/>
              <a:buNone/>
            </a:pPr>
            <a:r>
              <a:rPr b="1" lang="en-US" sz="2400">
                <a:solidFill>
                  <a:srgbClr val="F1F1F1"/>
                </a:solidFill>
                <a:latin typeface="Atkinson Hyperlegible"/>
                <a:ea typeface="Atkinson Hyperlegible"/>
                <a:cs typeface="Atkinson Hyperlegible"/>
                <a:sym typeface="Atkinson Hyperlegible"/>
              </a:rPr>
              <a:t>PART1: Why bone placement is important</a:t>
            </a:r>
            <a:endParaRPr b="1">
              <a:latin typeface="Atkinson Hyperlegible"/>
              <a:ea typeface="Atkinson Hyperlegible"/>
              <a:cs typeface="Atkinson Hyperlegible"/>
              <a:sym typeface="Atkinson Hyperlegible"/>
            </a:endParaRPr>
          </a:p>
        </p:txBody>
      </p:sp>
      <p:sp>
        <p:nvSpPr>
          <p:cNvPr id="162" name="Google Shape;162;p5"/>
          <p:cNvSpPr txBox="1"/>
          <p:nvPr/>
        </p:nvSpPr>
        <p:spPr>
          <a:xfrm>
            <a:off x="838200" y="1371600"/>
            <a:ext cx="7391400" cy="33528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12700" rtl="0" algn="l">
              <a:lnSpc>
                <a:spcPct val="80000"/>
              </a:lnSpc>
              <a:spcBef>
                <a:spcPts val="0"/>
              </a:spcBef>
              <a:spcAft>
                <a:spcPts val="0"/>
              </a:spcAft>
              <a:buSzPts val="852"/>
              <a:buNone/>
            </a:pPr>
            <a:r>
              <a:rPr b="1" lang="en-US" sz="2260">
                <a:solidFill>
                  <a:srgbClr val="F1F1F1"/>
                </a:solidFill>
                <a:latin typeface="Atkinson Hyperlegible"/>
                <a:ea typeface="Atkinson Hyperlegible"/>
                <a:cs typeface="Atkinson Hyperlegible"/>
                <a:sym typeface="Atkinson Hyperlegible"/>
              </a:rPr>
              <a:t>PART2: Bone placement in various body parts</a:t>
            </a:r>
            <a:r>
              <a:rPr b="1" lang="en-US" sz="1795">
                <a:solidFill>
                  <a:srgbClr val="F1F1F1"/>
                </a:solidFill>
                <a:latin typeface="Atkinson Hyperlegible"/>
                <a:ea typeface="Atkinson Hyperlegible"/>
                <a:cs typeface="Atkinson Hyperlegible"/>
                <a:sym typeface="Atkinson Hyperlegible"/>
              </a:rPr>
              <a:t> </a:t>
            </a:r>
            <a:endParaRPr b="1" sz="1795">
              <a:solidFill>
                <a:srgbClr val="F1F1F1"/>
              </a:solidFill>
              <a:latin typeface="Atkinson Hyperlegible"/>
              <a:ea typeface="Atkinson Hyperlegible"/>
              <a:cs typeface="Atkinson Hyperlegible"/>
              <a:sym typeface="Atkinson Hyperlegible"/>
            </a:endParaRPr>
          </a:p>
          <a:p>
            <a:pPr indent="0" lvl="0" marL="12700" rtl="0" algn="l">
              <a:lnSpc>
                <a:spcPct val="80000"/>
              </a:lnSpc>
              <a:spcBef>
                <a:spcPts val="0"/>
              </a:spcBef>
              <a:spcAft>
                <a:spcPts val="0"/>
              </a:spcAft>
              <a:buSzPts val="852"/>
              <a:buNone/>
            </a:pPr>
            <a:r>
              <a:rPr lang="en-US" sz="1795">
                <a:solidFill>
                  <a:srgbClr val="F1F1F1"/>
                </a:solidFill>
                <a:latin typeface="Atkinson Hyperlegible"/>
                <a:ea typeface="Atkinson Hyperlegible"/>
                <a:cs typeface="Atkinson Hyperlegible"/>
                <a:sym typeface="Atkinson Hyperlegible"/>
              </a:rPr>
              <a:t>common mistakes and guidelines</a:t>
            </a:r>
            <a:endParaRPr sz="1795">
              <a:solidFill>
                <a:schemeClr val="dk1"/>
              </a:solidFill>
              <a:latin typeface="Atkinson Hyperlegible"/>
              <a:ea typeface="Atkinson Hyperlegible"/>
              <a:cs typeface="Atkinson Hyperlegible"/>
              <a:sym typeface="Atkinson Hyperlegible"/>
            </a:endParaRPr>
          </a:p>
          <a:p>
            <a:pPr indent="0" lvl="0" marL="1364615" rtl="0" algn="l">
              <a:lnSpc>
                <a:spcPct val="99375"/>
              </a:lnSpc>
              <a:spcBef>
                <a:spcPts val="1230"/>
              </a:spcBef>
              <a:spcAft>
                <a:spcPts val="0"/>
              </a:spcAft>
              <a:buSzPts val="852"/>
              <a:buNone/>
            </a:pPr>
            <a:r>
              <a:rPr b="1" lang="en-US" sz="1640">
                <a:solidFill>
                  <a:srgbClr val="F1F1F1"/>
                </a:solidFill>
                <a:latin typeface="Atkinson Hyperlegible"/>
                <a:ea typeface="Atkinson Hyperlegible"/>
                <a:cs typeface="Atkinson Hyperlegible"/>
                <a:sym typeface="Atkinson Hyperlegible"/>
              </a:rPr>
              <a:t>⇒Bone placement in the lower half of the body</a:t>
            </a:r>
            <a:endParaRPr b="1" sz="1640">
              <a:solidFill>
                <a:schemeClr val="dk1"/>
              </a:solidFill>
              <a:latin typeface="Atkinson Hyperlegible"/>
              <a:ea typeface="Atkinson Hyperlegible"/>
              <a:cs typeface="Atkinson Hyperlegible"/>
              <a:sym typeface="Atkinson Hyperlegible"/>
            </a:endParaRPr>
          </a:p>
          <a:p>
            <a:pPr indent="0" lvl="0" marL="1835785" rtl="0" algn="l">
              <a:lnSpc>
                <a:spcPct val="99285"/>
              </a:lnSpc>
              <a:spcBef>
                <a:spcPts val="0"/>
              </a:spcBef>
              <a:spcAft>
                <a:spcPts val="0"/>
              </a:spcAft>
              <a:buSzPts val="852"/>
              <a:buNone/>
            </a:pPr>
            <a:r>
              <a:rPr lang="en-US" sz="1485">
                <a:solidFill>
                  <a:srgbClr val="F1F1F1"/>
                </a:solidFill>
                <a:latin typeface="Atkinson Hyperlegible"/>
                <a:ea typeface="Atkinson Hyperlegible"/>
                <a:cs typeface="Atkinson Hyperlegible"/>
                <a:sym typeface="Atkinson Hyperlegible"/>
              </a:rPr>
              <a:t>Base of foot ・ Knee ・ Ankle ・ Base of toe</a:t>
            </a:r>
            <a:endParaRPr sz="1485">
              <a:solidFill>
                <a:schemeClr val="dk1"/>
              </a:solidFill>
              <a:latin typeface="Atkinson Hyperlegible"/>
              <a:ea typeface="Atkinson Hyperlegible"/>
              <a:cs typeface="Atkinson Hyperlegible"/>
              <a:sym typeface="Atkinson Hyperlegible"/>
            </a:endParaRPr>
          </a:p>
          <a:p>
            <a:pPr indent="0" lvl="0" marL="1364615" rtl="0" algn="l">
              <a:lnSpc>
                <a:spcPct val="99375"/>
              </a:lnSpc>
              <a:spcBef>
                <a:spcPts val="1100"/>
              </a:spcBef>
              <a:spcAft>
                <a:spcPts val="0"/>
              </a:spcAft>
              <a:buSzPts val="852"/>
              <a:buNone/>
            </a:pPr>
            <a:r>
              <a:rPr b="1" lang="en-US" sz="1640">
                <a:solidFill>
                  <a:srgbClr val="F1F1F1"/>
                </a:solidFill>
                <a:latin typeface="Atkinson Hyperlegible"/>
                <a:ea typeface="Atkinson Hyperlegible"/>
                <a:cs typeface="Atkinson Hyperlegible"/>
                <a:sym typeface="Atkinson Hyperlegible"/>
              </a:rPr>
              <a:t>⇒Bone placement in the torso</a:t>
            </a:r>
            <a:endParaRPr b="1" sz="1640">
              <a:solidFill>
                <a:schemeClr val="dk1"/>
              </a:solidFill>
              <a:latin typeface="Atkinson Hyperlegible"/>
              <a:ea typeface="Atkinson Hyperlegible"/>
              <a:cs typeface="Atkinson Hyperlegible"/>
              <a:sym typeface="Atkinson Hyperlegible"/>
            </a:endParaRPr>
          </a:p>
          <a:p>
            <a:pPr indent="0" lvl="0" marL="1835785" rtl="0" algn="l">
              <a:lnSpc>
                <a:spcPct val="99285"/>
              </a:lnSpc>
              <a:spcBef>
                <a:spcPts val="0"/>
              </a:spcBef>
              <a:spcAft>
                <a:spcPts val="0"/>
              </a:spcAft>
              <a:buSzPts val="852"/>
              <a:buNone/>
            </a:pPr>
            <a:r>
              <a:rPr lang="en-US" sz="1485">
                <a:solidFill>
                  <a:srgbClr val="F1F1F1"/>
                </a:solidFill>
                <a:latin typeface="Atkinson Hyperlegible"/>
                <a:ea typeface="Atkinson Hyperlegible"/>
                <a:cs typeface="Atkinson Hyperlegible"/>
                <a:sym typeface="Atkinson Hyperlegible"/>
              </a:rPr>
              <a:t>Center of gravity ・Spine ・Pelvis</a:t>
            </a:r>
            <a:endParaRPr sz="1485">
              <a:solidFill>
                <a:schemeClr val="dk1"/>
              </a:solidFill>
              <a:latin typeface="Atkinson Hyperlegible"/>
              <a:ea typeface="Atkinson Hyperlegible"/>
              <a:cs typeface="Atkinson Hyperlegible"/>
              <a:sym typeface="Atkinson Hyperlegible"/>
            </a:endParaRPr>
          </a:p>
          <a:p>
            <a:pPr indent="0" lvl="0" marL="1364615" rtl="0" algn="l">
              <a:lnSpc>
                <a:spcPct val="80000"/>
              </a:lnSpc>
              <a:spcBef>
                <a:spcPts val="1095"/>
              </a:spcBef>
              <a:spcAft>
                <a:spcPts val="0"/>
              </a:spcAft>
              <a:buSzPts val="852"/>
              <a:buNone/>
            </a:pPr>
            <a:r>
              <a:rPr b="1" lang="en-US" sz="1640">
                <a:solidFill>
                  <a:srgbClr val="F1F1F1"/>
                </a:solidFill>
                <a:latin typeface="Atkinson Hyperlegible"/>
                <a:ea typeface="Atkinson Hyperlegible"/>
                <a:cs typeface="Atkinson Hyperlegible"/>
                <a:sym typeface="Atkinson Hyperlegible"/>
              </a:rPr>
              <a:t>⇒Bone placement in the upper body</a:t>
            </a:r>
            <a:endParaRPr b="1" sz="1640">
              <a:solidFill>
                <a:srgbClr val="F1F1F1"/>
              </a:solidFill>
              <a:latin typeface="Atkinson Hyperlegible"/>
              <a:ea typeface="Atkinson Hyperlegible"/>
              <a:cs typeface="Atkinson Hyperlegible"/>
              <a:sym typeface="Atkinson Hyperlegible"/>
            </a:endParaRPr>
          </a:p>
          <a:p>
            <a:pPr indent="0" lvl="0" marL="1364615" rtl="0" algn="l">
              <a:lnSpc>
                <a:spcPct val="80000"/>
              </a:lnSpc>
              <a:spcBef>
                <a:spcPts val="1095"/>
              </a:spcBef>
              <a:spcAft>
                <a:spcPts val="0"/>
              </a:spcAft>
              <a:buSzPts val="852"/>
              <a:buNone/>
            </a:pPr>
            <a:r>
              <a:rPr lang="en-US" sz="1640">
                <a:solidFill>
                  <a:srgbClr val="F1F1F1"/>
                </a:solidFill>
                <a:latin typeface="Atkinson Hyperlegible"/>
                <a:ea typeface="Atkinson Hyperlegible"/>
                <a:cs typeface="Atkinson Hyperlegible"/>
                <a:sym typeface="Atkinson Hyperlegible"/>
              </a:rPr>
              <a:t>		Clavicle</a:t>
            </a:r>
            <a:r>
              <a:rPr lang="en-US" sz="1485">
                <a:solidFill>
                  <a:srgbClr val="F1F1F1"/>
                </a:solidFill>
                <a:latin typeface="Atkinson Hyperlegible"/>
                <a:ea typeface="Atkinson Hyperlegible"/>
                <a:cs typeface="Atkinson Hyperlegible"/>
                <a:sym typeface="Atkinson Hyperlegible"/>
              </a:rPr>
              <a:t>・Base of Upper Arm・Elbows, Wrists and Fingers・Neck and Head</a:t>
            </a:r>
            <a:endParaRPr sz="1640">
              <a:solidFill>
                <a:srgbClr val="F1F1F1"/>
              </a:solidFill>
              <a:latin typeface="Atkinson Hyperlegible"/>
              <a:ea typeface="Atkinson Hyperlegible"/>
              <a:cs typeface="Atkinson Hyperlegible"/>
              <a:sym typeface="Atkinson Hyperlegible"/>
            </a:endParaRPr>
          </a:p>
          <a:p>
            <a:pPr indent="0" lvl="0" marL="1364615" rtl="0" algn="l">
              <a:lnSpc>
                <a:spcPct val="80000"/>
              </a:lnSpc>
              <a:spcBef>
                <a:spcPts val="1095"/>
              </a:spcBef>
              <a:spcAft>
                <a:spcPts val="0"/>
              </a:spcAft>
              <a:buSzPts val="852"/>
              <a:buNone/>
            </a:pPr>
            <a:r>
              <a:t/>
            </a:r>
            <a:endParaRPr sz="2260">
              <a:solidFill>
                <a:srgbClr val="F1F1F1"/>
              </a:solidFill>
              <a:latin typeface="Atkinson Hyperlegible"/>
              <a:ea typeface="Atkinson Hyperlegible"/>
              <a:cs typeface="Atkinson Hyperlegible"/>
              <a:sym typeface="Atkinson Hyperlegible"/>
            </a:endParaRPr>
          </a:p>
          <a:p>
            <a:pPr indent="0" lvl="0" marL="0" rtl="0" algn="l">
              <a:lnSpc>
                <a:spcPct val="80000"/>
              </a:lnSpc>
              <a:spcBef>
                <a:spcPts val="0"/>
              </a:spcBef>
              <a:spcAft>
                <a:spcPts val="0"/>
              </a:spcAft>
              <a:buSzPts val="852"/>
              <a:buNone/>
            </a:pPr>
            <a:r>
              <a:t/>
            </a:r>
            <a:endParaRPr sz="1485">
              <a:latin typeface="Atkinson Hyperlegible"/>
              <a:ea typeface="Atkinson Hyperlegible"/>
              <a:cs typeface="Atkinson Hyperlegible"/>
              <a:sym typeface="Atkinson Hyperlegible"/>
            </a:endParaRPr>
          </a:p>
        </p:txBody>
      </p:sp>
      <p:sp>
        <p:nvSpPr>
          <p:cNvPr id="163" name="Google Shape;163;p5"/>
          <p:cNvSpPr txBox="1"/>
          <p:nvPr/>
        </p:nvSpPr>
        <p:spPr>
          <a:xfrm>
            <a:off x="762000" y="4267200"/>
            <a:ext cx="7543800" cy="845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p>
            <a:pPr indent="0" lvl="0" marL="12700" rtl="0" algn="l">
              <a:spcBef>
                <a:spcPts val="0"/>
              </a:spcBef>
              <a:spcAft>
                <a:spcPts val="0"/>
              </a:spcAft>
              <a:buClr>
                <a:schemeClr val="dk1"/>
              </a:buClr>
              <a:buSzPts val="2400"/>
              <a:buFont typeface="Arial"/>
              <a:buNone/>
            </a:pPr>
            <a:r>
              <a:rPr b="1" lang="en-US" sz="2400">
                <a:solidFill>
                  <a:srgbClr val="F1F1F1"/>
                </a:solidFill>
                <a:latin typeface="Atkinson Hyperlegible"/>
                <a:ea typeface="Atkinson Hyperlegible"/>
                <a:cs typeface="Atkinson Hyperlegible"/>
                <a:sym typeface="Atkinson Hyperlegible"/>
              </a:rPr>
              <a:t>PART3: How to find the right bone placement</a:t>
            </a:r>
            <a:endParaRPr b="1" sz="2400">
              <a:solidFill>
                <a:schemeClr val="dk1"/>
              </a:solidFill>
              <a:latin typeface="Atkinson Hyperlegible"/>
              <a:ea typeface="Atkinson Hyperlegible"/>
              <a:cs typeface="Atkinson Hyperlegible"/>
              <a:sym typeface="Atkinson Hyperlegible"/>
            </a:endParaRPr>
          </a:p>
          <a:p>
            <a:pPr indent="0" lvl="0" marL="0" rtl="0" algn="l">
              <a:spcBef>
                <a:spcPts val="0"/>
              </a:spcBef>
              <a:spcAft>
                <a:spcPts val="0"/>
              </a:spcAft>
              <a:buNone/>
            </a:pPr>
            <a:r>
              <a:t/>
            </a:r>
            <a:endParaRPr b="1">
              <a:latin typeface="Atkinson Hyperlegible"/>
              <a:ea typeface="Atkinson Hyperlegible"/>
              <a:cs typeface="Atkinson Hyperlegible"/>
              <a:sym typeface="Atkinson Hyperlegibl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6"/>
          <p:cNvSpPr/>
          <p:nvPr/>
        </p:nvSpPr>
        <p:spPr>
          <a:xfrm>
            <a:off x="323532" y="707732"/>
            <a:ext cx="6480810" cy="4168775"/>
          </a:xfrm>
          <a:custGeom>
            <a:rect b="b" l="l" r="r" t="t"/>
            <a:pathLst>
              <a:path extrusionOk="0" h="4168775" w="6480809">
                <a:moveTo>
                  <a:pt x="6480683" y="0"/>
                </a:moveTo>
                <a:lnTo>
                  <a:pt x="0" y="0"/>
                </a:lnTo>
                <a:lnTo>
                  <a:pt x="0" y="4168266"/>
                </a:lnTo>
                <a:lnTo>
                  <a:pt x="6480683" y="4168266"/>
                </a:lnTo>
                <a:lnTo>
                  <a:pt x="6480683"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9" name="Google Shape;169;p6"/>
          <p:cNvSpPr txBox="1"/>
          <p:nvPr/>
        </p:nvSpPr>
        <p:spPr>
          <a:xfrm>
            <a:off x="4027678" y="24765"/>
            <a:ext cx="1090800" cy="874200"/>
          </a:xfrm>
          <a:prstGeom prst="rect">
            <a:avLst/>
          </a:prstGeom>
          <a:noFill/>
          <a:ln>
            <a:noFill/>
          </a:ln>
        </p:spPr>
        <p:txBody>
          <a:bodyPr anchorCtr="0" anchor="t" bIns="0" lIns="0" spcFirstLastPara="1" rIns="0" wrap="square" tIns="12050">
            <a:spAutoFit/>
          </a:bodyPr>
          <a:lstStyle/>
          <a:p>
            <a:pPr indent="0" lvl="0" marL="12700" rtl="0" algn="l">
              <a:spcBef>
                <a:spcPts val="0"/>
              </a:spcBef>
              <a:spcAft>
                <a:spcPts val="0"/>
              </a:spcAft>
              <a:buClr>
                <a:schemeClr val="dk1"/>
              </a:buClr>
              <a:buSzPts val="2800"/>
              <a:buFont typeface="Arial"/>
              <a:buNone/>
            </a:pPr>
            <a:r>
              <a:rPr b="1" lang="en-US" sz="2800">
                <a:solidFill>
                  <a:schemeClr val="lt1"/>
                </a:solidFill>
                <a:latin typeface="Atkinson Hyperlegible"/>
                <a:ea typeface="Atkinson Hyperlegible"/>
                <a:cs typeface="Atkinson Hyperlegible"/>
                <a:sym typeface="Atkinson Hyperlegible"/>
              </a:rPr>
              <a:t>First.</a:t>
            </a:r>
            <a:endParaRPr b="1" sz="2800">
              <a:solidFill>
                <a:schemeClr val="dk1"/>
              </a:solidFill>
              <a:latin typeface="Atkinson Hyperlegible"/>
              <a:ea typeface="Atkinson Hyperlegible"/>
              <a:cs typeface="Atkinson Hyperlegible"/>
              <a:sym typeface="Atkinson Hyperlegible"/>
            </a:endParaRPr>
          </a:p>
          <a:p>
            <a:pPr indent="0" lvl="0" marL="12700" marR="0" rtl="0" algn="l">
              <a:lnSpc>
                <a:spcPct val="100000"/>
              </a:lnSpc>
              <a:spcBef>
                <a:spcPts val="0"/>
              </a:spcBef>
              <a:spcAft>
                <a:spcPts val="0"/>
              </a:spcAft>
              <a:buNone/>
            </a:pPr>
            <a:r>
              <a:t/>
            </a:r>
            <a:endParaRPr b="1" sz="2800">
              <a:solidFill>
                <a:srgbClr val="FFFFFF"/>
              </a:solidFill>
              <a:latin typeface="Atkinson Hyperlegible"/>
              <a:ea typeface="Atkinson Hyperlegible"/>
              <a:cs typeface="Atkinson Hyperlegible"/>
              <a:sym typeface="Atkinson Hyperlegible"/>
            </a:endParaRPr>
          </a:p>
        </p:txBody>
      </p:sp>
      <p:grpSp>
        <p:nvGrpSpPr>
          <p:cNvPr id="170" name="Google Shape;170;p6"/>
          <p:cNvGrpSpPr/>
          <p:nvPr/>
        </p:nvGrpSpPr>
        <p:grpSpPr>
          <a:xfrm>
            <a:off x="6876288" y="606298"/>
            <a:ext cx="2267711" cy="4362056"/>
            <a:chOff x="6876288" y="606298"/>
            <a:chExt cx="2267711" cy="4362056"/>
          </a:xfrm>
        </p:grpSpPr>
        <p:pic>
          <p:nvPicPr>
            <p:cNvPr id="171" name="Google Shape;171;p6"/>
            <p:cNvPicPr preferRelativeResize="0"/>
            <p:nvPr/>
          </p:nvPicPr>
          <p:blipFill rotWithShape="1">
            <a:blip r:embed="rId3">
              <a:alphaModFix/>
            </a:blip>
            <a:srcRect b="0" l="0" r="0" t="0"/>
            <a:stretch/>
          </p:blipFill>
          <p:spPr>
            <a:xfrm>
              <a:off x="7236333" y="606298"/>
              <a:ext cx="1857248" cy="2216657"/>
            </a:xfrm>
            <a:prstGeom prst="rect">
              <a:avLst/>
            </a:prstGeom>
            <a:noFill/>
            <a:ln>
              <a:noFill/>
            </a:ln>
          </p:spPr>
        </p:pic>
        <p:pic>
          <p:nvPicPr>
            <p:cNvPr id="172" name="Google Shape;172;p6"/>
            <p:cNvPicPr preferRelativeResize="0"/>
            <p:nvPr/>
          </p:nvPicPr>
          <p:blipFill rotWithShape="1">
            <a:blip r:embed="rId4">
              <a:alphaModFix/>
            </a:blip>
            <a:srcRect b="0" l="0" r="0" t="0"/>
            <a:stretch/>
          </p:blipFill>
          <p:spPr>
            <a:xfrm>
              <a:off x="7452360" y="3226168"/>
              <a:ext cx="1691639" cy="1742186"/>
            </a:xfrm>
            <a:prstGeom prst="rect">
              <a:avLst/>
            </a:prstGeom>
            <a:noFill/>
            <a:ln>
              <a:noFill/>
            </a:ln>
          </p:spPr>
        </p:pic>
        <p:pic>
          <p:nvPicPr>
            <p:cNvPr id="173" name="Google Shape;173;p6"/>
            <p:cNvPicPr preferRelativeResize="0"/>
            <p:nvPr/>
          </p:nvPicPr>
          <p:blipFill rotWithShape="1">
            <a:blip r:embed="rId5">
              <a:alphaModFix/>
            </a:blip>
            <a:srcRect b="0" l="0" r="0" t="0"/>
            <a:stretch/>
          </p:blipFill>
          <p:spPr>
            <a:xfrm>
              <a:off x="6876288" y="2453462"/>
              <a:ext cx="1628267" cy="1854454"/>
            </a:xfrm>
            <a:prstGeom prst="rect">
              <a:avLst/>
            </a:prstGeom>
            <a:noFill/>
            <a:ln>
              <a:noFill/>
            </a:ln>
          </p:spPr>
        </p:pic>
      </p:grpSp>
      <p:sp>
        <p:nvSpPr>
          <p:cNvPr id="174" name="Google Shape;174;p6"/>
          <p:cNvSpPr txBox="1"/>
          <p:nvPr/>
        </p:nvSpPr>
        <p:spPr>
          <a:xfrm>
            <a:off x="381000" y="762000"/>
            <a:ext cx="6324600" cy="41688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3325">
            <a:normAutofit fontScale="92500" lnSpcReduction="20000"/>
          </a:bodyPr>
          <a:lstStyle/>
          <a:p>
            <a:pPr indent="0" lvl="0" marL="0" rtl="0" algn="l">
              <a:lnSpc>
                <a:spcPct val="115000"/>
              </a:lnSpc>
              <a:spcBef>
                <a:spcPts val="0"/>
              </a:spcBef>
              <a:spcAft>
                <a:spcPts val="0"/>
              </a:spcAft>
              <a:buSzPct val="70000"/>
              <a:buNone/>
            </a:pPr>
            <a:r>
              <a:rPr b="1" lang="en-US" sz="2000">
                <a:solidFill>
                  <a:schemeClr val="lt1"/>
                </a:solidFill>
                <a:latin typeface="Atkinson Hyperlegible"/>
                <a:ea typeface="Atkinson Hyperlegible"/>
                <a:cs typeface="Atkinson Hyperlegible"/>
                <a:sym typeface="Atkinson Hyperlegible"/>
              </a:rPr>
              <a:t>Versatile Bone placement to handle the action of fighting games.</a:t>
            </a:r>
            <a:endParaRPr b="1" sz="2000">
              <a:solidFill>
                <a:schemeClr val="lt1"/>
              </a:solidFill>
              <a:latin typeface="Atkinson Hyperlegible"/>
              <a:ea typeface="Atkinson Hyperlegible"/>
              <a:cs typeface="Atkinson Hyperlegible"/>
              <a:sym typeface="Atkinson Hyperlegible"/>
            </a:endParaRPr>
          </a:p>
          <a:p>
            <a:pPr indent="0" lvl="0" marL="255903" rtl="0" algn="l">
              <a:lnSpc>
                <a:spcPct val="115000"/>
              </a:lnSpc>
              <a:spcBef>
                <a:spcPts val="0"/>
              </a:spcBef>
              <a:spcAft>
                <a:spcPts val="0"/>
              </a:spcAft>
              <a:buSzPct val="100000"/>
              <a:buNone/>
            </a:pPr>
            <a:r>
              <a:t/>
            </a:r>
            <a:endParaRPr>
              <a:solidFill>
                <a:schemeClr val="lt1"/>
              </a:solidFill>
              <a:latin typeface="Atkinson Hyperlegible"/>
              <a:ea typeface="Atkinson Hyperlegible"/>
              <a:cs typeface="Atkinson Hyperlegible"/>
              <a:sym typeface="Atkinson Hyperlegible"/>
            </a:endParaRPr>
          </a:p>
          <a:p>
            <a:pPr indent="0" lvl="0" marL="255903" rtl="0" algn="l">
              <a:lnSpc>
                <a:spcPct val="115000"/>
              </a:lnSpc>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In this seminar, we will discuss how to use bone placement to support the flashy attacks and poses of fighting games.</a:t>
            </a:r>
            <a:endParaRPr>
              <a:solidFill>
                <a:schemeClr val="dk1"/>
              </a:solidFill>
              <a:latin typeface="Atkinson Hyperlegible"/>
              <a:ea typeface="Atkinson Hyperlegible"/>
              <a:cs typeface="Atkinson Hyperlegible"/>
              <a:sym typeface="Atkinson Hyperlegible"/>
            </a:endParaRPr>
          </a:p>
          <a:p>
            <a:pPr indent="0" lvl="0" marL="255903" rtl="0" algn="l">
              <a:lnSpc>
                <a:spcPct val="115000"/>
              </a:lnSpc>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Here are some ideas.</a:t>
            </a:r>
            <a:endParaRPr>
              <a:solidFill>
                <a:schemeClr val="dk1"/>
              </a:solidFill>
              <a:latin typeface="Atkinson Hyperlegible"/>
              <a:ea typeface="Atkinson Hyperlegible"/>
              <a:cs typeface="Atkinson Hyperlegible"/>
              <a:sym typeface="Atkinson Hyperlegible"/>
            </a:endParaRPr>
          </a:p>
          <a:p>
            <a:pPr indent="0" lvl="0" marL="255903" marR="142240" rtl="0" algn="l">
              <a:lnSpc>
                <a:spcPct val="115000"/>
              </a:lnSpc>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Fighting games require the human body to be depicted in flashy actions and emphasized poses, sometimes more exaggerated than in reality. If the rig can handle fighting games, it will be able to handle a variety of situations, from everyday animations to detailed performances.</a:t>
            </a:r>
            <a:endParaRPr>
              <a:solidFill>
                <a:schemeClr val="dk1"/>
              </a:solidFill>
              <a:latin typeface="Atkinson Hyperlegible"/>
              <a:ea typeface="Atkinson Hyperlegible"/>
              <a:cs typeface="Atkinson Hyperlegible"/>
              <a:sym typeface="Atkinson Hyperlegible"/>
            </a:endParaRPr>
          </a:p>
          <a:p>
            <a:pPr indent="0" lvl="0" marL="0" rtl="0" algn="l">
              <a:lnSpc>
                <a:spcPct val="115000"/>
              </a:lnSpc>
              <a:spcBef>
                <a:spcPts val="75"/>
              </a:spcBef>
              <a:spcAft>
                <a:spcPts val="0"/>
              </a:spcAft>
              <a:buClr>
                <a:schemeClr val="dk1"/>
              </a:buClr>
              <a:buSzPct val="100000"/>
              <a:buFont typeface="Arial"/>
              <a:buNone/>
            </a:pPr>
            <a:r>
              <a:t/>
            </a:r>
            <a:endParaRPr b="1">
              <a:solidFill>
                <a:schemeClr val="dk1"/>
              </a:solidFill>
              <a:latin typeface="Atkinson Hyperlegible"/>
              <a:ea typeface="Atkinson Hyperlegible"/>
              <a:cs typeface="Atkinson Hyperlegible"/>
              <a:sym typeface="Atkinson Hyperlegible"/>
            </a:endParaRPr>
          </a:p>
          <a:p>
            <a:pPr indent="0" lvl="0" marL="12700" rtl="0" algn="l">
              <a:lnSpc>
                <a:spcPct val="115000"/>
              </a:lnSpc>
              <a:spcBef>
                <a:spcPts val="0"/>
              </a:spcBef>
              <a:spcAft>
                <a:spcPts val="0"/>
              </a:spcAft>
              <a:buClr>
                <a:schemeClr val="dk1"/>
              </a:buClr>
              <a:buSzPct val="100000"/>
              <a:buFont typeface="Arial"/>
              <a:buNone/>
            </a:pPr>
            <a:r>
              <a:rPr b="1" lang="en-US" sz="2000">
                <a:solidFill>
                  <a:schemeClr val="lt1"/>
                </a:solidFill>
                <a:latin typeface="Atkinson Hyperlegible"/>
                <a:ea typeface="Atkinson Hyperlegible"/>
                <a:cs typeface="Atkinson Hyperlegible"/>
                <a:sym typeface="Atkinson Hyperlegible"/>
              </a:rPr>
              <a:t>It's not necessarily anatomically correct.</a:t>
            </a:r>
            <a:endParaRPr b="1" sz="2000">
              <a:solidFill>
                <a:schemeClr val="dk1"/>
              </a:solidFill>
              <a:latin typeface="Atkinson Hyperlegible"/>
              <a:ea typeface="Atkinson Hyperlegible"/>
              <a:cs typeface="Atkinson Hyperlegible"/>
              <a:sym typeface="Atkinson Hyperlegible"/>
            </a:endParaRPr>
          </a:p>
          <a:p>
            <a:pPr indent="0" lvl="0" marL="248920" rtl="0" algn="l">
              <a:lnSpc>
                <a:spcPct val="115000"/>
              </a:lnSpc>
              <a:spcBef>
                <a:spcPts val="59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In order to accurately reproduce the behavior of the human body (the muscles, skin, fat, ligaments, etc.),</a:t>
            </a:r>
            <a:r>
              <a:rPr lang="en-US">
                <a:solidFill>
                  <a:schemeClr val="dk1"/>
                </a:solidFill>
                <a:latin typeface="Atkinson Hyperlegible"/>
                <a:ea typeface="Atkinson Hyperlegible"/>
                <a:cs typeface="Atkinson Hyperlegible"/>
                <a:sym typeface="Atkinson Hyperlegible"/>
              </a:rPr>
              <a:t> </a:t>
            </a:r>
            <a:r>
              <a:rPr lang="en-US">
                <a:solidFill>
                  <a:schemeClr val="lt1"/>
                </a:solidFill>
                <a:latin typeface="Atkinson Hyperlegible"/>
                <a:ea typeface="Atkinson Hyperlegible"/>
                <a:cs typeface="Atkinson Hyperlegible"/>
                <a:sym typeface="Atkinson Hyperlegible"/>
              </a:rPr>
              <a:t>it is necessary to simulate the deformation. This is not possible in a real time game, so to some extent you have to play around with it.</a:t>
            </a:r>
            <a:endParaRPr>
              <a:solidFill>
                <a:schemeClr val="dk1"/>
              </a:solidFill>
              <a:latin typeface="Atkinson Hyperlegible"/>
              <a:ea typeface="Atkinson Hyperlegible"/>
              <a:cs typeface="Atkinson Hyperlegible"/>
              <a:sym typeface="Atkinson Hyperlegible"/>
            </a:endParaRPr>
          </a:p>
          <a:p>
            <a:pPr indent="0" lvl="0" marL="248920" rtl="0" algn="l">
              <a:lnSpc>
                <a:spcPct val="115000"/>
              </a:lnSpc>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The bone layout presented here is not an exact reproduction of the actual human body structure, but rather a set of exaggerations and omissions that have been made to suit the convenience of real-time animation.</a:t>
            </a:r>
            <a:endParaRPr>
              <a:solidFill>
                <a:schemeClr val="dk1"/>
              </a:solidFill>
              <a:latin typeface="Atkinson Hyperlegible"/>
              <a:ea typeface="Atkinson Hyperlegible"/>
              <a:cs typeface="Atkinson Hyperlegible"/>
              <a:sym typeface="Atkinson Hyperlegible"/>
            </a:endParaRPr>
          </a:p>
          <a:p>
            <a:pPr indent="0" lvl="0" marL="248920" marR="5080" rtl="0" algn="l">
              <a:lnSpc>
                <a:spcPct val="115000"/>
              </a:lnSpc>
              <a:spcBef>
                <a:spcPts val="96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In the end, my stance is, </a:t>
            </a:r>
            <a:r>
              <a:rPr i="1" lang="en-US">
                <a:solidFill>
                  <a:schemeClr val="lt1"/>
                </a:solidFill>
                <a:latin typeface="Atkinson Hyperlegible"/>
                <a:ea typeface="Atkinson Hyperlegible"/>
                <a:cs typeface="Atkinson Hyperlegible"/>
                <a:sym typeface="Atkinson Hyperlegible"/>
              </a:rPr>
              <a:t>“As long as what you see on the screen is cool, it's OK”</a:t>
            </a:r>
            <a:r>
              <a:rPr lang="en-US">
                <a:solidFill>
                  <a:schemeClr val="lt1"/>
                </a:solidFill>
                <a:latin typeface="Atkinson Hyperlegible"/>
                <a:ea typeface="Atkinson Hyperlegible"/>
                <a:cs typeface="Atkinson Hyperlegible"/>
                <a:sym typeface="Atkinson Hyperlegible"/>
              </a:rPr>
              <a:t>.</a:t>
            </a:r>
            <a:endParaRPr>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7"/>
          <p:cNvSpPr/>
          <p:nvPr/>
        </p:nvSpPr>
        <p:spPr>
          <a:xfrm>
            <a:off x="0" y="4646956"/>
            <a:ext cx="9144000" cy="497681"/>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80" name="Google Shape;180;p7"/>
          <p:cNvSpPr/>
          <p:nvPr/>
        </p:nvSpPr>
        <p:spPr>
          <a:xfrm>
            <a:off x="0" y="483488"/>
            <a:ext cx="9144000" cy="4660265"/>
          </a:xfrm>
          <a:custGeom>
            <a:rect b="b" l="l" r="r" t="t"/>
            <a:pathLst>
              <a:path extrusionOk="0" h="4660265" w="9144000">
                <a:moveTo>
                  <a:pt x="9144000" y="0"/>
                </a:moveTo>
                <a:lnTo>
                  <a:pt x="0" y="0"/>
                </a:lnTo>
                <a:lnTo>
                  <a:pt x="0" y="4660011"/>
                </a:lnTo>
                <a:lnTo>
                  <a:pt x="9144000" y="4660011"/>
                </a:lnTo>
                <a:lnTo>
                  <a:pt x="9144000"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sp>
        <p:nvSpPr>
          <p:cNvPr id="181" name="Google Shape;181;p7"/>
          <p:cNvSpPr txBox="1"/>
          <p:nvPr>
            <p:ph type="title"/>
          </p:nvPr>
        </p:nvSpPr>
        <p:spPr>
          <a:xfrm>
            <a:off x="457200" y="24765"/>
            <a:ext cx="8305800" cy="443100"/>
          </a:xfrm>
          <a:prstGeom prst="rect">
            <a:avLst/>
          </a:prstGeom>
          <a:noFill/>
          <a:ln>
            <a:noFill/>
          </a:ln>
        </p:spPr>
        <p:txBody>
          <a:bodyPr anchorCtr="0" anchor="t" bIns="0" lIns="0" spcFirstLastPara="1" rIns="0" wrap="square" tIns="12050">
            <a:spAutoFit/>
          </a:bodyPr>
          <a:lstStyle/>
          <a:p>
            <a:pPr indent="0" lvl="0" marL="13970" rtl="0" algn="ctr">
              <a:lnSpc>
                <a:spcPct val="100000"/>
              </a:lnSpc>
              <a:spcBef>
                <a:spcPts val="0"/>
              </a:spcBef>
              <a:spcAft>
                <a:spcPts val="0"/>
              </a:spcAft>
              <a:buNone/>
            </a:pPr>
            <a:r>
              <a:rPr b="1" lang="en-US">
                <a:latin typeface="Atkinson Hyperlegible"/>
                <a:ea typeface="Atkinson Hyperlegible"/>
                <a:cs typeface="Atkinson Hyperlegible"/>
                <a:sym typeface="Atkinson Hyperlegible"/>
              </a:rPr>
              <a:t>Why choose “Bone Placement” as a topic?</a:t>
            </a:r>
            <a:endParaRPr b="1">
              <a:latin typeface="Atkinson Hyperlegible"/>
              <a:ea typeface="Atkinson Hyperlegible"/>
              <a:cs typeface="Atkinson Hyperlegible"/>
              <a:sym typeface="Atkinson Hyperlegible"/>
            </a:endParaRPr>
          </a:p>
        </p:txBody>
      </p:sp>
      <p:sp>
        <p:nvSpPr>
          <p:cNvPr id="182" name="Google Shape;182;p7"/>
          <p:cNvSpPr txBox="1"/>
          <p:nvPr/>
        </p:nvSpPr>
        <p:spPr>
          <a:xfrm>
            <a:off x="330200" y="668527"/>
            <a:ext cx="8508900" cy="45132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3325">
            <a:normAutofit fontScale="85000" lnSpcReduction="10000"/>
          </a:bodyPr>
          <a:lstStyle/>
          <a:p>
            <a:pPr indent="0" lvl="0" marL="84455" marR="220168" rtl="0" algn="l">
              <a:lnSpc>
                <a:spcPct val="115000"/>
              </a:lnSpc>
              <a:spcBef>
                <a:spcPts val="0"/>
              </a:spcBef>
              <a:spcAft>
                <a:spcPts val="0"/>
              </a:spcAft>
              <a:buClr>
                <a:schemeClr val="dk1"/>
              </a:buClr>
              <a:buSzPct val="100000"/>
              <a:buFont typeface="Arial"/>
              <a:buNone/>
            </a:pPr>
            <a:r>
              <a:rPr b="1" lang="en-US" sz="2000">
                <a:solidFill>
                  <a:schemeClr val="lt1"/>
                </a:solidFill>
                <a:latin typeface="Atkinson Hyperlegible"/>
                <a:ea typeface="Atkinson Hyperlegible"/>
                <a:cs typeface="Atkinson Hyperlegible"/>
                <a:sym typeface="Atkinson Hyperlegible"/>
              </a:rPr>
              <a:t>⇒It's inconspicuous, but it's directly related to the final quality, and it's quite literally the root of everything.</a:t>
            </a:r>
            <a:endParaRPr b="1" sz="2000">
              <a:solidFill>
                <a:schemeClr val="lt1"/>
              </a:solidFill>
              <a:latin typeface="Atkinson Hyperlegible"/>
              <a:ea typeface="Atkinson Hyperlegible"/>
              <a:cs typeface="Atkinson Hyperlegible"/>
              <a:sym typeface="Atkinson Hyperlegible"/>
            </a:endParaRPr>
          </a:p>
          <a:p>
            <a:pPr indent="0" lvl="0" marL="414018" marR="220168" rtl="0" algn="l">
              <a:lnSpc>
                <a:spcPct val="115000"/>
              </a:lnSpc>
              <a:spcBef>
                <a:spcPts val="20"/>
              </a:spcBef>
              <a:spcAft>
                <a:spcPts val="0"/>
              </a:spcAft>
              <a:buClr>
                <a:schemeClr val="dk1"/>
              </a:buClr>
              <a:buSzPct val="100000"/>
              <a:buFont typeface="Arial"/>
              <a:buNone/>
            </a:pPr>
            <a:r>
              <a:rPr lang="en-US" sz="1300">
                <a:solidFill>
                  <a:schemeClr val="lt1"/>
                </a:solidFill>
                <a:latin typeface="Atkinson Hyperlegible"/>
                <a:ea typeface="Atkinson Hyperlegible"/>
                <a:cs typeface="Atkinson Hyperlegible"/>
                <a:sym typeface="Atkinson Hyperlegible"/>
              </a:rPr>
              <a:t>Unlike mesh geometry and skinning deformation results, </a:t>
            </a:r>
            <a:r>
              <a:rPr lang="en-US" sz="1300">
                <a:solidFill>
                  <a:schemeClr val="lt1"/>
                </a:solidFill>
                <a:latin typeface="Atkinson Hyperlegible"/>
                <a:ea typeface="Atkinson Hyperlegible"/>
                <a:cs typeface="Atkinson Hyperlegible"/>
                <a:sym typeface="Atkinson Hyperlegible"/>
              </a:rPr>
              <a:t>it's hard</a:t>
            </a:r>
            <a:r>
              <a:rPr lang="en-US" sz="1300">
                <a:solidFill>
                  <a:schemeClr val="lt1"/>
                </a:solidFill>
                <a:latin typeface="Atkinson Hyperlegible"/>
                <a:ea typeface="Atkinson Hyperlegible"/>
                <a:cs typeface="Atkinson Hyperlegible"/>
                <a:sym typeface="Atkinson Hyperlegible"/>
              </a:rPr>
              <a:t> to judge the quality of bone placement at a glance.</a:t>
            </a:r>
            <a:endParaRPr sz="1300">
              <a:solidFill>
                <a:schemeClr val="dk1"/>
              </a:solidFill>
              <a:latin typeface="Atkinson Hyperlegible"/>
              <a:ea typeface="Atkinson Hyperlegible"/>
              <a:cs typeface="Atkinson Hyperlegible"/>
              <a:sym typeface="Atkinson Hyperlegible"/>
            </a:endParaRPr>
          </a:p>
          <a:p>
            <a:pPr indent="0" lvl="0" marL="414018" marR="220168" rtl="0" algn="l">
              <a:lnSpc>
                <a:spcPct val="115000"/>
              </a:lnSpc>
              <a:spcBef>
                <a:spcPts val="0"/>
              </a:spcBef>
              <a:spcAft>
                <a:spcPts val="0"/>
              </a:spcAft>
              <a:buClr>
                <a:schemeClr val="dk1"/>
              </a:buClr>
              <a:buSzPct val="100000"/>
              <a:buFont typeface="Arial"/>
              <a:buNone/>
            </a:pPr>
            <a:r>
              <a:rPr lang="en-US" sz="1300">
                <a:solidFill>
                  <a:schemeClr val="lt1"/>
                </a:solidFill>
                <a:latin typeface="Atkinson Hyperlegible"/>
                <a:ea typeface="Atkinson Hyperlegible"/>
                <a:cs typeface="Atkinson Hyperlegible"/>
                <a:sym typeface="Atkinson Hyperlegible"/>
              </a:rPr>
              <a:t>But it’s a factor that in some ways has a more serious impact than skinning in terms of ideal animation and posing.</a:t>
            </a:r>
            <a:endParaRPr sz="1300">
              <a:solidFill>
                <a:schemeClr val="dk1"/>
              </a:solidFill>
              <a:latin typeface="Atkinson Hyperlegible"/>
              <a:ea typeface="Atkinson Hyperlegible"/>
              <a:cs typeface="Atkinson Hyperlegible"/>
              <a:sym typeface="Atkinson Hyperlegible"/>
            </a:endParaRPr>
          </a:p>
          <a:p>
            <a:pPr indent="0" lvl="0" marL="414018" marR="220168" rtl="0" algn="l">
              <a:lnSpc>
                <a:spcPct val="115000"/>
              </a:lnSpc>
              <a:spcBef>
                <a:spcPts val="5"/>
              </a:spcBef>
              <a:spcAft>
                <a:spcPts val="0"/>
              </a:spcAft>
              <a:buSzPct val="100000"/>
              <a:buNone/>
            </a:pPr>
            <a:r>
              <a:rPr lang="en-US" sz="1300">
                <a:solidFill>
                  <a:schemeClr val="lt1"/>
                </a:solidFill>
                <a:latin typeface="Atkinson Hyperlegible"/>
                <a:ea typeface="Atkinson Hyperlegible"/>
                <a:cs typeface="Atkinson Hyperlegible"/>
                <a:sym typeface="Atkinson Hyperlegible"/>
              </a:rPr>
              <a:t>A lacking bone position cannot be corrected by adjusting the skinning.</a:t>
            </a:r>
            <a:endParaRPr sz="1300">
              <a:solidFill>
                <a:schemeClr val="lt1"/>
              </a:solidFill>
              <a:latin typeface="Atkinson Hyperlegible"/>
              <a:ea typeface="Atkinson Hyperlegible"/>
              <a:cs typeface="Atkinson Hyperlegible"/>
              <a:sym typeface="Atkinson Hyperlegible"/>
            </a:endParaRPr>
          </a:p>
          <a:p>
            <a:pPr indent="0" lvl="0" marL="114300" marR="220168" rtl="0" algn="l">
              <a:lnSpc>
                <a:spcPct val="115000"/>
              </a:lnSpc>
              <a:spcBef>
                <a:spcPts val="995"/>
              </a:spcBef>
              <a:spcAft>
                <a:spcPts val="0"/>
              </a:spcAft>
              <a:buClr>
                <a:schemeClr val="dk1"/>
              </a:buClr>
              <a:buSzPct val="100000"/>
              <a:buFont typeface="Arial"/>
              <a:buNone/>
            </a:pPr>
            <a:r>
              <a:rPr b="1" lang="en-US" sz="2000">
                <a:solidFill>
                  <a:schemeClr val="lt1"/>
                </a:solidFill>
                <a:latin typeface="Atkinson Hyperlegible"/>
                <a:ea typeface="Atkinson Hyperlegible"/>
                <a:cs typeface="Atkinson Hyperlegible"/>
                <a:sym typeface="Atkinson Hyperlegible"/>
              </a:rPr>
              <a:t>⇒Very difficult to modify afterwards</a:t>
            </a:r>
            <a:endParaRPr b="1" sz="2000">
              <a:solidFill>
                <a:schemeClr val="lt1"/>
              </a:solidFill>
              <a:latin typeface="Atkinson Hyperlegible"/>
              <a:ea typeface="Atkinson Hyperlegible"/>
              <a:cs typeface="Atkinson Hyperlegible"/>
              <a:sym typeface="Atkinson Hyperlegible"/>
            </a:endParaRPr>
          </a:p>
          <a:p>
            <a:pPr indent="0" lvl="0" marL="443230" marR="220168" rtl="0" algn="l">
              <a:lnSpc>
                <a:spcPct val="115000"/>
              </a:lnSpc>
              <a:spcBef>
                <a:spcPts val="0"/>
              </a:spcBef>
              <a:spcAft>
                <a:spcPts val="0"/>
              </a:spcAft>
              <a:buClr>
                <a:schemeClr val="dk1"/>
              </a:buClr>
              <a:buSzPct val="100000"/>
              <a:buFont typeface="Arial"/>
              <a:buNone/>
            </a:pPr>
            <a:r>
              <a:rPr lang="en-US" sz="1300">
                <a:solidFill>
                  <a:schemeClr val="lt1"/>
                </a:solidFill>
                <a:latin typeface="Atkinson Hyperlegible"/>
                <a:ea typeface="Atkinson Hyperlegible"/>
                <a:cs typeface="Atkinson Hyperlegible"/>
                <a:sym typeface="Atkinson Hyperlegible"/>
              </a:rPr>
              <a:t>What makes bone placement even more important is the difficulty of correcting it afterwards. If you do find a bad bone placement and try to fix it, it is possible that 100 animations have already been created with that bone placement.</a:t>
            </a:r>
            <a:endParaRPr sz="1300">
              <a:solidFill>
                <a:schemeClr val="dk1"/>
              </a:solidFill>
              <a:latin typeface="Atkinson Hyperlegible"/>
              <a:ea typeface="Atkinson Hyperlegible"/>
              <a:cs typeface="Atkinson Hyperlegible"/>
              <a:sym typeface="Atkinson Hyperlegible"/>
            </a:endParaRPr>
          </a:p>
          <a:p>
            <a:pPr indent="0" lvl="0" marL="443230" marR="220168" rtl="0" algn="l">
              <a:lnSpc>
                <a:spcPct val="115000"/>
              </a:lnSpc>
              <a:spcBef>
                <a:spcPts val="0"/>
              </a:spcBef>
              <a:spcAft>
                <a:spcPts val="0"/>
              </a:spcAft>
              <a:buClr>
                <a:schemeClr val="dk1"/>
              </a:buClr>
              <a:buSzPct val="100000"/>
              <a:buFont typeface="Arial"/>
              <a:buNone/>
            </a:pPr>
            <a:r>
              <a:rPr lang="en-US" sz="1300">
                <a:solidFill>
                  <a:schemeClr val="lt1"/>
                </a:solidFill>
                <a:latin typeface="Atkinson Hyperlegible"/>
                <a:ea typeface="Atkinson Hyperlegible"/>
                <a:cs typeface="Atkinson Hyperlegible"/>
                <a:sym typeface="Atkinson Hyperlegible"/>
              </a:rPr>
              <a:t>In such a case, 100 animations would have to be modified, checked, and exported again to accommodate the change in bone position.</a:t>
            </a:r>
            <a:endParaRPr sz="1300">
              <a:solidFill>
                <a:schemeClr val="dk1"/>
              </a:solidFill>
              <a:latin typeface="Atkinson Hyperlegible"/>
              <a:ea typeface="Atkinson Hyperlegible"/>
              <a:cs typeface="Atkinson Hyperlegible"/>
              <a:sym typeface="Atkinson Hyperlegible"/>
            </a:endParaRPr>
          </a:p>
          <a:p>
            <a:pPr indent="0" lvl="0" marL="443230" marR="220168" rtl="0" algn="l">
              <a:lnSpc>
                <a:spcPct val="115000"/>
              </a:lnSpc>
              <a:spcBef>
                <a:spcPts val="0"/>
              </a:spcBef>
              <a:spcAft>
                <a:spcPts val="0"/>
              </a:spcAft>
              <a:buSzPct val="100000"/>
              <a:buNone/>
            </a:pPr>
            <a:r>
              <a:rPr lang="en-US" sz="1300">
                <a:solidFill>
                  <a:schemeClr val="lt1"/>
                </a:solidFill>
                <a:latin typeface="Atkinson Hyperlegible"/>
                <a:ea typeface="Atkinson Hyperlegible"/>
                <a:cs typeface="Atkinson Hyperlegible"/>
                <a:sym typeface="Atkinson Hyperlegible"/>
              </a:rPr>
              <a:t>The larger the project, the harder it’ll be to fix, and the more likely it is that a case will come up where you won’t be able to. Therefore, it’s necessary to carefully examine and decide on the bone placement in the early stages to avoid mistakes.</a:t>
            </a:r>
            <a:endParaRPr sz="1300">
              <a:solidFill>
                <a:schemeClr val="lt1"/>
              </a:solidFill>
              <a:latin typeface="Atkinson Hyperlegible"/>
              <a:ea typeface="Atkinson Hyperlegible"/>
              <a:cs typeface="Atkinson Hyperlegible"/>
              <a:sym typeface="Atkinson Hyperlegible"/>
            </a:endParaRPr>
          </a:p>
          <a:p>
            <a:pPr indent="0" lvl="0" marL="0" marR="220168" rtl="0" algn="l">
              <a:lnSpc>
                <a:spcPct val="115000"/>
              </a:lnSpc>
              <a:spcBef>
                <a:spcPts val="15"/>
              </a:spcBef>
              <a:spcAft>
                <a:spcPts val="0"/>
              </a:spcAft>
              <a:buClr>
                <a:schemeClr val="dk1"/>
              </a:buClr>
              <a:buSzPct val="100000"/>
              <a:buFont typeface="Arial"/>
              <a:buNone/>
            </a:pPr>
            <a:r>
              <a:t/>
            </a:r>
            <a:endParaRPr sz="950">
              <a:solidFill>
                <a:schemeClr val="dk1"/>
              </a:solidFill>
              <a:latin typeface="Atkinson Hyperlegible"/>
              <a:ea typeface="Atkinson Hyperlegible"/>
              <a:cs typeface="Atkinson Hyperlegible"/>
              <a:sym typeface="Atkinson Hyperlegible"/>
            </a:endParaRPr>
          </a:p>
          <a:p>
            <a:pPr indent="0" lvl="0" marL="114300" marR="220168" rtl="0" algn="l">
              <a:lnSpc>
                <a:spcPct val="115000"/>
              </a:lnSpc>
              <a:spcBef>
                <a:spcPts val="0"/>
              </a:spcBef>
              <a:spcAft>
                <a:spcPts val="0"/>
              </a:spcAft>
              <a:buClr>
                <a:schemeClr val="dk1"/>
              </a:buClr>
              <a:buSzPct val="100000"/>
              <a:buFont typeface="Arial"/>
              <a:buNone/>
            </a:pPr>
            <a:r>
              <a:rPr b="1" lang="en-US" sz="2000">
                <a:solidFill>
                  <a:schemeClr val="lt1"/>
                </a:solidFill>
                <a:latin typeface="Atkinson Hyperlegible"/>
                <a:ea typeface="Atkinson Hyperlegible"/>
                <a:cs typeface="Atkinson Hyperlegible"/>
                <a:sym typeface="Atkinson Hyperlegible"/>
              </a:rPr>
              <a:t>⇒Lack of clear Guidelines and Study Materials</a:t>
            </a:r>
            <a:endParaRPr b="1" sz="2000">
              <a:solidFill>
                <a:schemeClr val="lt1"/>
              </a:solidFill>
              <a:latin typeface="Atkinson Hyperlegible"/>
              <a:ea typeface="Atkinson Hyperlegible"/>
              <a:cs typeface="Atkinson Hyperlegible"/>
              <a:sym typeface="Atkinson Hyperlegible"/>
            </a:endParaRPr>
          </a:p>
          <a:p>
            <a:pPr indent="0" lvl="0" marL="443230" marR="220168" rtl="0" algn="l">
              <a:lnSpc>
                <a:spcPct val="115000"/>
              </a:lnSpc>
              <a:spcBef>
                <a:spcPts val="5"/>
              </a:spcBef>
              <a:spcAft>
                <a:spcPts val="0"/>
              </a:spcAft>
              <a:buClr>
                <a:schemeClr val="dk1"/>
              </a:buClr>
              <a:buSzPct val="100000"/>
              <a:buFont typeface="Arial"/>
              <a:buNone/>
            </a:pPr>
            <a:r>
              <a:rPr lang="en-US" sz="1300">
                <a:solidFill>
                  <a:schemeClr val="lt1"/>
                </a:solidFill>
                <a:latin typeface="Atkinson Hyperlegible"/>
                <a:ea typeface="Atkinson Hyperlegible"/>
                <a:cs typeface="Atkinson Hyperlegible"/>
                <a:sym typeface="Atkinson Hyperlegible"/>
              </a:rPr>
              <a:t>As you can see, bone placement is very important, but there aren’t many books in the world on 3DCG about how to place bones.</a:t>
            </a:r>
            <a:endParaRPr sz="1300">
              <a:solidFill>
                <a:schemeClr val="dk1"/>
              </a:solidFill>
              <a:latin typeface="Atkinson Hyperlegible"/>
              <a:ea typeface="Atkinson Hyperlegible"/>
              <a:cs typeface="Atkinson Hyperlegible"/>
              <a:sym typeface="Atkinson Hyperlegible"/>
            </a:endParaRPr>
          </a:p>
          <a:p>
            <a:pPr indent="0" lvl="0" marL="443230" marR="220168" rtl="0" algn="l">
              <a:lnSpc>
                <a:spcPct val="115000"/>
              </a:lnSpc>
              <a:spcBef>
                <a:spcPts val="0"/>
              </a:spcBef>
              <a:spcAft>
                <a:spcPts val="0"/>
              </a:spcAft>
              <a:buClr>
                <a:schemeClr val="dk1"/>
              </a:buClr>
              <a:buSzPct val="100000"/>
              <a:buFont typeface="Arial"/>
              <a:buNone/>
            </a:pPr>
            <a:r>
              <a:rPr lang="en-US" sz="1300">
                <a:solidFill>
                  <a:schemeClr val="lt1"/>
                </a:solidFill>
                <a:latin typeface="Atkinson Hyperlegible"/>
                <a:ea typeface="Atkinson Hyperlegible"/>
                <a:cs typeface="Atkinson Hyperlegible"/>
                <a:sym typeface="Atkinson Hyperlegible"/>
              </a:rPr>
              <a:t>As far as I know, there is no clear document or guideline. In most cases, individual artists refer to anatomical drawings of the human body and use their senses and experience to make their own arrangements.</a:t>
            </a:r>
            <a:endParaRPr sz="1300">
              <a:solidFill>
                <a:schemeClr val="lt1"/>
              </a:solidFill>
              <a:latin typeface="Atkinson Hyperlegible"/>
              <a:ea typeface="Atkinson Hyperlegible"/>
              <a:cs typeface="Atkinson Hyperlegible"/>
              <a:sym typeface="Atkinson Hyperlegible"/>
            </a:endParaRPr>
          </a:p>
          <a:p>
            <a:pPr indent="0" lvl="0" marL="443230" marR="220168" rtl="0" algn="l">
              <a:lnSpc>
                <a:spcPct val="115000"/>
              </a:lnSpc>
              <a:spcBef>
                <a:spcPts val="0"/>
              </a:spcBef>
              <a:spcAft>
                <a:spcPts val="0"/>
              </a:spcAft>
              <a:buClr>
                <a:schemeClr val="dk1"/>
              </a:buClr>
              <a:buSzPct val="100000"/>
              <a:buFont typeface="Arial"/>
              <a:buNone/>
            </a:pPr>
            <a:r>
              <a:t/>
            </a:r>
            <a:endParaRPr sz="1300">
              <a:solidFill>
                <a:schemeClr val="lt1"/>
              </a:solidFill>
              <a:latin typeface="Atkinson Hyperlegible"/>
              <a:ea typeface="Atkinson Hyperlegible"/>
              <a:cs typeface="Atkinson Hyperlegible"/>
              <a:sym typeface="Atkinson Hyperlegible"/>
            </a:endParaRPr>
          </a:p>
          <a:p>
            <a:pPr indent="0" lvl="0" marL="0" marR="220168" rtl="0" algn="l">
              <a:lnSpc>
                <a:spcPct val="115000"/>
              </a:lnSpc>
              <a:spcBef>
                <a:spcPts val="65"/>
              </a:spcBef>
              <a:spcAft>
                <a:spcPts val="0"/>
              </a:spcAft>
              <a:buClr>
                <a:schemeClr val="dk1"/>
              </a:buClr>
              <a:buSzPct val="100000"/>
              <a:buFont typeface="Arial"/>
              <a:buNone/>
            </a:pPr>
            <a:r>
              <a:t/>
            </a:r>
            <a:endParaRPr>
              <a:solidFill>
                <a:schemeClr val="dk1"/>
              </a:solidFill>
              <a:latin typeface="Atkinson Hyperlegible"/>
              <a:ea typeface="Atkinson Hyperlegible"/>
              <a:cs typeface="Atkinson Hyperlegible"/>
              <a:sym typeface="Atkinson Hyperlegible"/>
            </a:endParaRPr>
          </a:p>
          <a:p>
            <a:pPr indent="0" lvl="0" marL="12700" marR="220168" rtl="0" algn="l">
              <a:lnSpc>
                <a:spcPct val="115000"/>
              </a:lnSpc>
              <a:spcBef>
                <a:spcPts val="0"/>
              </a:spcBef>
              <a:spcAft>
                <a:spcPts val="0"/>
              </a:spcAft>
              <a:buClr>
                <a:schemeClr val="dk1"/>
              </a:buClr>
              <a:buSzPct val="70000"/>
              <a:buFont typeface="Arial"/>
              <a:buNone/>
            </a:pPr>
            <a:r>
              <a:rPr b="1" lang="en-US">
                <a:solidFill>
                  <a:schemeClr val="lt1"/>
                </a:solidFill>
                <a:latin typeface="Atkinson Hyperlegible"/>
                <a:ea typeface="Atkinson Hyperlegible"/>
                <a:cs typeface="Atkinson Hyperlegible"/>
                <a:sym typeface="Atkinson Hyperlegible"/>
              </a:rPr>
              <a:t>In this seminar, I would like to introduce a guideline of bone placement that is likely to work well based on the knowledge I have accumulated so far.</a:t>
            </a:r>
            <a:endParaRPr sz="2000">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8"/>
          <p:cNvSpPr/>
          <p:nvPr/>
        </p:nvSpPr>
        <p:spPr>
          <a:xfrm>
            <a:off x="3203829" y="3291865"/>
            <a:ext cx="5688965" cy="1612264"/>
          </a:xfrm>
          <a:custGeom>
            <a:rect b="b" l="l" r="r" t="t"/>
            <a:pathLst>
              <a:path extrusionOk="0" h="1612264" w="5688965">
                <a:moveTo>
                  <a:pt x="5688584" y="0"/>
                </a:moveTo>
                <a:lnTo>
                  <a:pt x="0" y="0"/>
                </a:lnTo>
                <a:lnTo>
                  <a:pt x="0" y="1611757"/>
                </a:lnTo>
                <a:lnTo>
                  <a:pt x="5688584" y="1611757"/>
                </a:lnTo>
                <a:lnTo>
                  <a:pt x="568858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sp>
        <p:nvSpPr>
          <p:cNvPr id="188" name="Google Shape;188;p8"/>
          <p:cNvSpPr/>
          <p:nvPr/>
        </p:nvSpPr>
        <p:spPr>
          <a:xfrm>
            <a:off x="2619755" y="699516"/>
            <a:ext cx="6273165" cy="2376805"/>
          </a:xfrm>
          <a:custGeom>
            <a:rect b="b" l="l" r="r" t="t"/>
            <a:pathLst>
              <a:path extrusionOk="0" h="2376805" w="6273165">
                <a:moveTo>
                  <a:pt x="6272657" y="0"/>
                </a:moveTo>
                <a:lnTo>
                  <a:pt x="0" y="0"/>
                </a:lnTo>
                <a:lnTo>
                  <a:pt x="0" y="2376297"/>
                </a:lnTo>
                <a:lnTo>
                  <a:pt x="6272657" y="2376297"/>
                </a:lnTo>
                <a:lnTo>
                  <a:pt x="6272657"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89" name="Google Shape;189;p8"/>
          <p:cNvSpPr txBox="1"/>
          <p:nvPr>
            <p:ph type="title"/>
          </p:nvPr>
        </p:nvSpPr>
        <p:spPr>
          <a:xfrm>
            <a:off x="1371600" y="24765"/>
            <a:ext cx="6324600" cy="8742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Clr>
                <a:schemeClr val="dk1"/>
              </a:buClr>
              <a:buSzPts val="1400"/>
              <a:buFont typeface="Arial"/>
              <a:buNone/>
            </a:pPr>
            <a:r>
              <a:rPr b="1" lang="en-US">
                <a:latin typeface="Atkinson Hyperlegible"/>
                <a:ea typeface="Atkinson Hyperlegible"/>
                <a:cs typeface="Atkinson Hyperlegible"/>
                <a:sym typeface="Atkinson Hyperlegible"/>
              </a:rPr>
              <a:t>Introduction of Sample Models</a:t>
            </a:r>
            <a:endParaRPr b="1">
              <a:latin typeface="Atkinson Hyperlegible"/>
              <a:ea typeface="Atkinson Hyperlegible"/>
              <a:cs typeface="Atkinson Hyperlegible"/>
              <a:sym typeface="Atkinson Hyperlegible"/>
            </a:endParaRPr>
          </a:p>
          <a:p>
            <a:pPr indent="0" lvl="0" marL="12700" rtl="0" algn="ctr">
              <a:lnSpc>
                <a:spcPct val="100000"/>
              </a:lnSpc>
              <a:spcBef>
                <a:spcPts val="0"/>
              </a:spcBef>
              <a:spcAft>
                <a:spcPts val="0"/>
              </a:spcAft>
              <a:buNone/>
            </a:pPr>
            <a:r>
              <a:t/>
            </a:r>
            <a:endParaRPr b="1">
              <a:latin typeface="Atkinson Hyperlegible"/>
              <a:ea typeface="Atkinson Hyperlegible"/>
              <a:cs typeface="Atkinson Hyperlegible"/>
              <a:sym typeface="Atkinson Hyperlegible"/>
            </a:endParaRPr>
          </a:p>
        </p:txBody>
      </p:sp>
      <p:sp>
        <p:nvSpPr>
          <p:cNvPr id="190" name="Google Shape;190;p8"/>
          <p:cNvSpPr txBox="1"/>
          <p:nvPr/>
        </p:nvSpPr>
        <p:spPr>
          <a:xfrm>
            <a:off x="2726325" y="740150"/>
            <a:ext cx="6061800" cy="22599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3325">
            <a:noAutofit/>
          </a:bodyPr>
          <a:lstStyle/>
          <a:p>
            <a:pPr indent="0" lvl="0" marL="12700" rtl="0" algn="l">
              <a:lnSpc>
                <a:spcPct val="96750"/>
              </a:lnSpc>
              <a:spcBef>
                <a:spcPts val="0"/>
              </a:spcBef>
              <a:spcAft>
                <a:spcPts val="0"/>
              </a:spcAft>
              <a:buClr>
                <a:schemeClr val="dk1"/>
              </a:buClr>
              <a:buSzPts val="1700"/>
              <a:buFont typeface="Arial"/>
              <a:buNone/>
            </a:pPr>
            <a:r>
              <a:rPr b="1" lang="en-US" sz="1800">
                <a:solidFill>
                  <a:schemeClr val="lt1"/>
                </a:solidFill>
                <a:latin typeface="Atkinson Hyperlegible"/>
                <a:ea typeface="Atkinson Hyperlegible"/>
                <a:cs typeface="Atkinson Hyperlegible"/>
                <a:sym typeface="Atkinson Hyperlegible"/>
              </a:rPr>
              <a:t>A simple rig for illustration purposes.</a:t>
            </a:r>
            <a:endParaRPr b="1" sz="1800">
              <a:solidFill>
                <a:schemeClr val="dk1"/>
              </a:solidFill>
              <a:latin typeface="Atkinson Hyperlegible"/>
              <a:ea typeface="Atkinson Hyperlegible"/>
              <a:cs typeface="Atkinson Hyperlegible"/>
              <a:sym typeface="Atkinson Hyperlegible"/>
            </a:endParaRPr>
          </a:p>
          <a:p>
            <a:pPr indent="-174306" lvl="0" marL="370205" rtl="0" algn="l">
              <a:lnSpc>
                <a:spcPct val="95000"/>
              </a:lnSpc>
              <a:spcBef>
                <a:spcPts val="0"/>
              </a:spcBef>
              <a:spcAft>
                <a:spcPts val="0"/>
              </a:spcAft>
              <a:buClr>
                <a:schemeClr val="lt1"/>
              </a:buClr>
              <a:buSzPts val="1205"/>
              <a:buFont typeface="Atkinson Hyperlegible"/>
              <a:buChar char="●"/>
            </a:pPr>
            <a:r>
              <a:rPr lang="en-US" sz="1290">
                <a:solidFill>
                  <a:schemeClr val="lt1"/>
                </a:solidFill>
                <a:latin typeface="Atkinson Hyperlegible"/>
                <a:ea typeface="Atkinson Hyperlegible"/>
                <a:cs typeface="Atkinson Hyperlegible"/>
                <a:sym typeface="Atkinson Hyperlegible"/>
              </a:rPr>
              <a:t>Simple poseable doll-like rig structure based on FK</a:t>
            </a:r>
            <a:endParaRPr sz="1290">
              <a:solidFill>
                <a:schemeClr val="dk1"/>
              </a:solidFill>
              <a:latin typeface="Atkinson Hyperlegible"/>
              <a:ea typeface="Atkinson Hyperlegible"/>
              <a:cs typeface="Atkinson Hyperlegible"/>
              <a:sym typeface="Atkinson Hyperlegible"/>
            </a:endParaRPr>
          </a:p>
          <a:p>
            <a:pPr indent="0" lvl="0" marL="190500" rtl="0" algn="l">
              <a:lnSpc>
                <a:spcPct val="80000"/>
              </a:lnSpc>
              <a:spcBef>
                <a:spcPts val="70"/>
              </a:spcBef>
              <a:spcAft>
                <a:spcPts val="0"/>
              </a:spcAft>
              <a:buClr>
                <a:schemeClr val="dk1"/>
              </a:buClr>
              <a:buSzPts val="1190"/>
              <a:buFont typeface="Arial"/>
              <a:buNone/>
            </a:pPr>
            <a:r>
              <a:rPr lang="en-US" sz="1290">
                <a:solidFill>
                  <a:schemeClr val="lt1"/>
                </a:solidFill>
                <a:latin typeface="Atkinson Hyperlegible"/>
                <a:ea typeface="Atkinson Hyperlegible"/>
                <a:cs typeface="Atkinson Hyperlegible"/>
                <a:sym typeface="Atkinson Hyperlegible"/>
              </a:rPr>
              <a:t>The limbs have auxiliary bones to guide twisting.</a:t>
            </a:r>
            <a:endParaRPr sz="1290">
              <a:solidFill>
                <a:schemeClr val="dk1"/>
              </a:solidFill>
              <a:latin typeface="Atkinson Hyperlegible"/>
              <a:ea typeface="Atkinson Hyperlegible"/>
              <a:cs typeface="Atkinson Hyperlegible"/>
              <a:sym typeface="Atkinson Hyperlegible"/>
            </a:endParaRPr>
          </a:p>
          <a:p>
            <a:pPr indent="0" lvl="0" marL="190500" rtl="0" algn="l">
              <a:lnSpc>
                <a:spcPct val="80000"/>
              </a:lnSpc>
              <a:spcBef>
                <a:spcPts val="0"/>
              </a:spcBef>
              <a:spcAft>
                <a:spcPts val="0"/>
              </a:spcAft>
              <a:buClr>
                <a:schemeClr val="dk1"/>
              </a:buClr>
              <a:buSzPts val="1190"/>
              <a:buFont typeface="Arial"/>
              <a:buNone/>
            </a:pPr>
            <a:r>
              <a:rPr lang="en-US" sz="1290">
                <a:solidFill>
                  <a:schemeClr val="lt1"/>
                </a:solidFill>
                <a:latin typeface="Atkinson Hyperlegible"/>
                <a:ea typeface="Atkinson Hyperlegible"/>
                <a:cs typeface="Atkinson Hyperlegible"/>
                <a:sym typeface="Atkinson Hyperlegible"/>
              </a:rPr>
              <a:t>Shoulders, elbows, wrists, base of feet, knees, and ankles have semi-rotating auxiliary bones.</a:t>
            </a:r>
            <a:endParaRPr sz="1290">
              <a:solidFill>
                <a:schemeClr val="dk1"/>
              </a:solidFill>
              <a:latin typeface="Atkinson Hyperlegible"/>
              <a:ea typeface="Atkinson Hyperlegible"/>
              <a:cs typeface="Atkinson Hyperlegible"/>
              <a:sym typeface="Atkinson Hyperlegible"/>
            </a:endParaRPr>
          </a:p>
          <a:p>
            <a:pPr indent="0" lvl="0" marL="0" rtl="0" algn="l">
              <a:lnSpc>
                <a:spcPct val="80000"/>
              </a:lnSpc>
              <a:spcBef>
                <a:spcPts val="65"/>
              </a:spcBef>
              <a:spcAft>
                <a:spcPts val="0"/>
              </a:spcAft>
              <a:buClr>
                <a:schemeClr val="dk1"/>
              </a:buClr>
              <a:buSzPts val="1020"/>
              <a:buFont typeface="Arial"/>
              <a:buNone/>
            </a:pPr>
            <a:r>
              <a:t/>
            </a:r>
            <a:endParaRPr sz="1120">
              <a:solidFill>
                <a:schemeClr val="dk1"/>
              </a:solidFill>
              <a:latin typeface="Atkinson Hyperlegible"/>
              <a:ea typeface="Atkinson Hyperlegible"/>
              <a:cs typeface="Atkinson Hyperlegible"/>
              <a:sym typeface="Atkinson Hyperlegible"/>
            </a:endParaRPr>
          </a:p>
          <a:p>
            <a:pPr indent="0" lvl="0" marL="12700" rtl="0" algn="l">
              <a:lnSpc>
                <a:spcPct val="80000"/>
              </a:lnSpc>
              <a:spcBef>
                <a:spcPts val="0"/>
              </a:spcBef>
              <a:spcAft>
                <a:spcPts val="0"/>
              </a:spcAft>
              <a:buClr>
                <a:schemeClr val="dk1"/>
              </a:buClr>
              <a:buSzPts val="1700"/>
              <a:buFont typeface="Arial"/>
              <a:buNone/>
            </a:pPr>
            <a:r>
              <a:rPr b="1" lang="en-US" sz="1800">
                <a:solidFill>
                  <a:schemeClr val="lt1"/>
                </a:solidFill>
                <a:latin typeface="Atkinson Hyperlegible"/>
                <a:ea typeface="Atkinson Hyperlegible"/>
                <a:cs typeface="Atkinson Hyperlegible"/>
                <a:sym typeface="Atkinson Hyperlegible"/>
              </a:rPr>
              <a:t>He's got a hero's physique that looks great in action, but...</a:t>
            </a:r>
            <a:endParaRPr sz="1800">
              <a:solidFill>
                <a:schemeClr val="dk1"/>
              </a:solidFill>
              <a:latin typeface="Atkinson Hyperlegible"/>
              <a:ea typeface="Atkinson Hyperlegible"/>
              <a:cs typeface="Atkinson Hyperlegible"/>
              <a:sym typeface="Atkinson Hyperlegible"/>
            </a:endParaRPr>
          </a:p>
          <a:p>
            <a:pPr indent="0" lvl="0" marL="171450" marR="5080" rtl="0" algn="l">
              <a:lnSpc>
                <a:spcPct val="80000"/>
              </a:lnSpc>
              <a:spcBef>
                <a:spcPts val="0"/>
              </a:spcBef>
              <a:spcAft>
                <a:spcPts val="0"/>
              </a:spcAft>
              <a:buClr>
                <a:schemeClr val="dk1"/>
              </a:buClr>
              <a:buSzPts val="1190"/>
              <a:buFont typeface="Arial"/>
              <a:buNone/>
            </a:pPr>
            <a:r>
              <a:rPr lang="en-US" sz="1290">
                <a:solidFill>
                  <a:schemeClr val="lt1"/>
                </a:solidFill>
                <a:latin typeface="Atkinson Hyperlegible"/>
                <a:ea typeface="Atkinson Hyperlegible"/>
                <a:cs typeface="Atkinson Hyperlegible"/>
                <a:sym typeface="Atkinson Hyperlegible"/>
              </a:rPr>
              <a:t>The model is "for action" and has a hero's body shape with broad shoulders for flashy poses. However, the bone placement that will be introduced in this seminar is something that can be applied to any characters with body shapes other than the “hero” body shape, such as women and children.</a:t>
            </a:r>
            <a:endParaRPr sz="1800">
              <a:solidFill>
                <a:srgbClr val="FFFFFF"/>
              </a:solidFill>
              <a:latin typeface="Atkinson Hyperlegible"/>
              <a:ea typeface="Atkinson Hyperlegible"/>
              <a:cs typeface="Atkinson Hyperlegible"/>
              <a:sym typeface="Atkinson Hyperlegible"/>
            </a:endParaRPr>
          </a:p>
        </p:txBody>
      </p:sp>
      <p:pic>
        <p:nvPicPr>
          <p:cNvPr id="191" name="Google Shape;191;p8"/>
          <p:cNvPicPr preferRelativeResize="0"/>
          <p:nvPr/>
        </p:nvPicPr>
        <p:blipFill rotWithShape="1">
          <a:blip r:embed="rId3">
            <a:alphaModFix/>
          </a:blip>
          <a:srcRect b="0" l="0" r="0" t="0"/>
          <a:stretch/>
        </p:blipFill>
        <p:spPr>
          <a:xfrm>
            <a:off x="251523" y="626304"/>
            <a:ext cx="2452370" cy="4400423"/>
          </a:xfrm>
          <a:prstGeom prst="rect">
            <a:avLst/>
          </a:prstGeom>
          <a:noFill/>
          <a:ln>
            <a:noFill/>
          </a:ln>
        </p:spPr>
      </p:pic>
      <p:sp>
        <p:nvSpPr>
          <p:cNvPr id="192" name="Google Shape;192;p8"/>
          <p:cNvSpPr txBox="1"/>
          <p:nvPr/>
        </p:nvSpPr>
        <p:spPr>
          <a:xfrm>
            <a:off x="5334000" y="3215700"/>
            <a:ext cx="3558600" cy="16884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02850">
            <a:normAutofit fontScale="92500" lnSpcReduction="20000"/>
          </a:bodyPr>
          <a:lstStyle/>
          <a:p>
            <a:pPr indent="0" lvl="0" marL="0" rtl="0" algn="l">
              <a:lnSpc>
                <a:spcPct val="115000"/>
              </a:lnSpc>
              <a:spcBef>
                <a:spcPts val="0"/>
              </a:spcBef>
              <a:spcAft>
                <a:spcPts val="0"/>
              </a:spcAft>
              <a:buClr>
                <a:schemeClr val="dk1"/>
              </a:buClr>
              <a:buSzPct val="100000"/>
              <a:buFont typeface="Arial"/>
              <a:buNone/>
            </a:pPr>
            <a:r>
              <a:rPr b="1" lang="en-US" sz="1600">
                <a:solidFill>
                  <a:schemeClr val="lt1"/>
                </a:solidFill>
                <a:latin typeface="Atkinson Hyperlegible"/>
                <a:ea typeface="Atkinson Hyperlegible"/>
                <a:cs typeface="Atkinson Hyperlegible"/>
                <a:sym typeface="Atkinson Hyperlegible"/>
              </a:rPr>
              <a:t>Supplemental information about the half-turn auxiliary bone.</a:t>
            </a:r>
            <a:endParaRPr b="1" sz="1600">
              <a:solidFill>
                <a:schemeClr val="lt1"/>
              </a:solidFill>
              <a:latin typeface="Atkinson Hyperlegible"/>
              <a:ea typeface="Atkinson Hyperlegible"/>
              <a:cs typeface="Atkinson Hyperlegible"/>
              <a:sym typeface="Atkinson Hyperlegible"/>
            </a:endParaRPr>
          </a:p>
          <a:p>
            <a:pPr indent="0" lvl="0" marL="0" marR="327025" rtl="0" algn="l">
              <a:spcBef>
                <a:spcPts val="75"/>
              </a:spcBef>
              <a:spcAft>
                <a:spcPts val="0"/>
              </a:spcAft>
              <a:buClr>
                <a:schemeClr val="dk1"/>
              </a:buClr>
              <a:buSzPct val="100000"/>
              <a:buFont typeface="Arial"/>
              <a:buNone/>
            </a:pPr>
            <a:r>
              <a:rPr lang="en-US" sz="1200">
                <a:solidFill>
                  <a:schemeClr val="lt1"/>
                </a:solidFill>
                <a:latin typeface="Atkinson Hyperlegible"/>
                <a:ea typeface="Atkinson Hyperlegible"/>
                <a:cs typeface="Atkinson Hyperlegible"/>
                <a:sym typeface="Atkinson Hyperlegible"/>
              </a:rPr>
              <a:t>In the character's rig, it is useful to place auxiliary bones that follow each joint with 50% rotation.</a:t>
            </a:r>
            <a:endParaRPr sz="1200">
              <a:solidFill>
                <a:schemeClr val="dk1"/>
              </a:solidFill>
              <a:latin typeface="Atkinson Hyperlegible"/>
              <a:ea typeface="Atkinson Hyperlegible"/>
              <a:cs typeface="Atkinson Hyperlegible"/>
              <a:sym typeface="Atkinson Hyperlegible"/>
            </a:endParaRPr>
          </a:p>
          <a:p>
            <a:pPr indent="0" lvl="0" marL="0" rtl="0" algn="l">
              <a:spcBef>
                <a:spcPts val="15"/>
              </a:spcBef>
              <a:spcAft>
                <a:spcPts val="0"/>
              </a:spcAft>
              <a:buClr>
                <a:schemeClr val="dk1"/>
              </a:buClr>
              <a:buSzPct val="100000"/>
              <a:buFont typeface="Arial"/>
              <a:buNone/>
            </a:pPr>
            <a:r>
              <a:t/>
            </a:r>
            <a:endParaRPr sz="800">
              <a:solidFill>
                <a:schemeClr val="dk1"/>
              </a:solidFill>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ct val="100000"/>
              <a:buFont typeface="Arial"/>
              <a:buNone/>
            </a:pPr>
            <a:r>
              <a:rPr lang="en-US" sz="1200">
                <a:solidFill>
                  <a:schemeClr val="lt1"/>
                </a:solidFill>
                <a:latin typeface="Atkinson Hyperlegible"/>
                <a:ea typeface="Atkinson Hyperlegible"/>
                <a:cs typeface="Atkinson Hyperlegible"/>
                <a:sym typeface="Atkinson Hyperlegible"/>
              </a:rPr>
              <a:t>As an example, when you bend your knee 90º, for example</a:t>
            </a:r>
            <a:r>
              <a:rPr lang="en-US" sz="1200">
                <a:solidFill>
                  <a:schemeClr val="dk1"/>
                </a:solidFill>
                <a:latin typeface="Atkinson Hyperlegible"/>
                <a:ea typeface="Atkinson Hyperlegible"/>
                <a:cs typeface="Atkinson Hyperlegible"/>
                <a:sym typeface="Atkinson Hyperlegible"/>
              </a:rPr>
              <a:t>, </a:t>
            </a:r>
            <a:r>
              <a:rPr lang="en-US" sz="1200">
                <a:solidFill>
                  <a:schemeClr val="lt1"/>
                </a:solidFill>
                <a:latin typeface="Atkinson Hyperlegible"/>
                <a:ea typeface="Atkinson Hyperlegible"/>
                <a:cs typeface="Atkinson Hyperlegible"/>
                <a:sym typeface="Atkinson Hyperlegible"/>
              </a:rPr>
              <a:t>the auxiliary bone points to a 45º angle.</a:t>
            </a:r>
            <a:endParaRPr sz="1200">
              <a:solidFill>
                <a:schemeClr val="dk1"/>
              </a:solidFill>
              <a:latin typeface="Atkinson Hyperlegible"/>
              <a:ea typeface="Atkinson Hyperlegible"/>
              <a:cs typeface="Atkinson Hyperlegible"/>
              <a:sym typeface="Atkinson Hyperlegible"/>
            </a:endParaRPr>
          </a:p>
          <a:p>
            <a:pPr indent="0" lvl="0" marL="0" rtl="0" algn="l">
              <a:spcBef>
                <a:spcPts val="0"/>
              </a:spcBef>
              <a:spcAft>
                <a:spcPts val="0"/>
              </a:spcAft>
              <a:buSzPct val="100000"/>
              <a:buNone/>
            </a:pPr>
            <a:r>
              <a:t/>
            </a:r>
            <a:endParaRPr sz="1200">
              <a:solidFill>
                <a:schemeClr val="lt1"/>
              </a:solidFill>
              <a:latin typeface="Atkinson Hyperlegible"/>
              <a:ea typeface="Atkinson Hyperlegible"/>
              <a:cs typeface="Atkinson Hyperlegible"/>
              <a:sym typeface="Atkinson Hyperlegible"/>
            </a:endParaRPr>
          </a:p>
          <a:p>
            <a:pPr indent="0" lvl="0" marL="0" rtl="0" algn="l">
              <a:spcBef>
                <a:spcPts val="0"/>
              </a:spcBef>
              <a:spcAft>
                <a:spcPts val="0"/>
              </a:spcAft>
              <a:buClr>
                <a:schemeClr val="dk1"/>
              </a:buClr>
              <a:buSzPct val="100000"/>
              <a:buFont typeface="Arial"/>
              <a:buNone/>
            </a:pPr>
            <a:r>
              <a:rPr lang="en-US" sz="1200">
                <a:solidFill>
                  <a:schemeClr val="lt1"/>
                </a:solidFill>
                <a:latin typeface="Atkinson Hyperlegible"/>
                <a:ea typeface="Atkinson Hyperlegible"/>
                <a:cs typeface="Atkinson Hyperlegible"/>
                <a:sym typeface="Atkinson Hyperlegible"/>
              </a:rPr>
              <a:t>If you have one, it is sometimes easier to represent a "kneecap".</a:t>
            </a:r>
            <a:endParaRPr sz="1600">
              <a:solidFill>
                <a:srgbClr val="FFFFFF"/>
              </a:solidFill>
              <a:latin typeface="Atkinson Hyperlegible"/>
              <a:ea typeface="Atkinson Hyperlegible"/>
              <a:cs typeface="Atkinson Hyperlegible"/>
              <a:sym typeface="Atkinson Hyperlegible"/>
            </a:endParaRPr>
          </a:p>
        </p:txBody>
      </p:sp>
      <p:sp>
        <p:nvSpPr>
          <p:cNvPr id="193" name="Google Shape;193;p8"/>
          <p:cNvSpPr/>
          <p:nvPr/>
        </p:nvSpPr>
        <p:spPr>
          <a:xfrm>
            <a:off x="3288475" y="3346075"/>
            <a:ext cx="1877358" cy="1487314"/>
          </a:xfrm>
          <a:custGeom>
            <a:rect b="b" l="l" r="r" t="t"/>
            <a:pathLst>
              <a:path extrusionOk="0" h="1612264" w="5688965">
                <a:moveTo>
                  <a:pt x="5688584" y="0"/>
                </a:moveTo>
                <a:lnTo>
                  <a:pt x="0" y="0"/>
                </a:lnTo>
                <a:lnTo>
                  <a:pt x="0" y="1611757"/>
                </a:lnTo>
                <a:lnTo>
                  <a:pt x="5688584" y="1611757"/>
                </a:lnTo>
                <a:lnTo>
                  <a:pt x="5688584" y="0"/>
                </a:lnTo>
                <a:close/>
              </a:path>
            </a:pathLst>
          </a:custGeom>
          <a:solidFill>
            <a:srgbClr val="000000">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grpSp>
        <p:nvGrpSpPr>
          <p:cNvPr id="194" name="Google Shape;194;p8"/>
          <p:cNvGrpSpPr/>
          <p:nvPr/>
        </p:nvGrpSpPr>
        <p:grpSpPr>
          <a:xfrm>
            <a:off x="3374390" y="3346081"/>
            <a:ext cx="1789176" cy="1469898"/>
            <a:chOff x="3374390" y="3346081"/>
            <a:chExt cx="1789176" cy="1469898"/>
          </a:xfrm>
        </p:grpSpPr>
        <p:pic>
          <p:nvPicPr>
            <p:cNvPr id="195" name="Google Shape;195;p8"/>
            <p:cNvPicPr preferRelativeResize="0"/>
            <p:nvPr/>
          </p:nvPicPr>
          <p:blipFill rotWithShape="1">
            <a:blip r:embed="rId4">
              <a:alphaModFix/>
            </a:blip>
            <a:srcRect b="0" l="0" r="0" t="0"/>
            <a:stretch/>
          </p:blipFill>
          <p:spPr>
            <a:xfrm>
              <a:off x="3374390" y="3346081"/>
              <a:ext cx="1789176" cy="1469898"/>
            </a:xfrm>
            <a:prstGeom prst="rect">
              <a:avLst/>
            </a:prstGeom>
            <a:noFill/>
            <a:ln>
              <a:noFill/>
            </a:ln>
          </p:spPr>
        </p:pic>
        <p:pic>
          <p:nvPicPr>
            <p:cNvPr id="196" name="Google Shape;196;p8"/>
            <p:cNvPicPr preferRelativeResize="0"/>
            <p:nvPr/>
          </p:nvPicPr>
          <p:blipFill rotWithShape="1">
            <a:blip r:embed="rId5">
              <a:alphaModFix/>
            </a:blip>
            <a:srcRect b="0" l="0" r="0" t="0"/>
            <a:stretch/>
          </p:blipFill>
          <p:spPr>
            <a:xfrm>
              <a:off x="3692779" y="4557090"/>
              <a:ext cx="174751" cy="174815"/>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9"/>
          <p:cNvSpPr/>
          <p:nvPr/>
        </p:nvSpPr>
        <p:spPr>
          <a:xfrm>
            <a:off x="0" y="1859279"/>
            <a:ext cx="9144000" cy="1592580"/>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02" name="Google Shape;202;p9"/>
          <p:cNvSpPr txBox="1"/>
          <p:nvPr/>
        </p:nvSpPr>
        <p:spPr>
          <a:xfrm>
            <a:off x="1143000" y="1985400"/>
            <a:ext cx="6812400" cy="13674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spAutoFit/>
          </a:bodyPr>
          <a:lstStyle/>
          <a:p>
            <a:pPr indent="0" lvl="0" marL="12700" rtl="0" algn="ctr">
              <a:spcBef>
                <a:spcPts val="0"/>
              </a:spcBef>
              <a:spcAft>
                <a:spcPts val="0"/>
              </a:spcAft>
              <a:buClr>
                <a:schemeClr val="dk1"/>
              </a:buClr>
              <a:buSzPts val="4400"/>
              <a:buFont typeface="Arial"/>
              <a:buNone/>
            </a:pPr>
            <a:r>
              <a:rPr b="1" lang="en-US" sz="4400">
                <a:solidFill>
                  <a:srgbClr val="F1F1F1"/>
                </a:solidFill>
                <a:latin typeface="Atkinson Hyperlegible"/>
                <a:ea typeface="Atkinson Hyperlegible"/>
                <a:cs typeface="Atkinson Hyperlegible"/>
                <a:sym typeface="Atkinson Hyperlegible"/>
              </a:rPr>
              <a:t>Why is bone placement so important?</a:t>
            </a:r>
            <a:endParaRPr b="1" sz="4400">
              <a:solidFill>
                <a:schemeClr val="dk1"/>
              </a:solidFill>
              <a:latin typeface="Atkinson Hyperlegible"/>
              <a:ea typeface="Atkinson Hyperlegible"/>
              <a:cs typeface="Atkinson Hyperlegible"/>
              <a:sym typeface="Atkinson Hyperlegible"/>
            </a:endParaRPr>
          </a:p>
        </p:txBody>
      </p:sp>
      <p:sp>
        <p:nvSpPr>
          <p:cNvPr id="203" name="Google Shape;203;p9"/>
          <p:cNvSpPr txBox="1"/>
          <p:nvPr/>
        </p:nvSpPr>
        <p:spPr>
          <a:xfrm>
            <a:off x="4104513" y="1453134"/>
            <a:ext cx="928500" cy="382200"/>
          </a:xfrm>
          <a:prstGeom prst="rect">
            <a:avLst/>
          </a:prstGeom>
          <a:noFill/>
          <a:ln>
            <a:noFill/>
          </a:ln>
          <a:effectLst>
            <a:outerShdw blurRad="28575" rotWithShape="0" algn="bl" dir="1200000" dist="38100">
              <a:srgbClr val="000000"/>
            </a:outerShdw>
          </a:effectLst>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400">
                <a:solidFill>
                  <a:srgbClr val="FFFFFF"/>
                </a:solidFill>
                <a:latin typeface="Atkinson Hyperlegible"/>
                <a:ea typeface="Atkinson Hyperlegible"/>
                <a:cs typeface="Atkinson Hyperlegible"/>
                <a:sym typeface="Atkinson Hyperlegible"/>
              </a:rPr>
              <a:t>Part１</a:t>
            </a:r>
            <a:endParaRPr b="1" sz="2400">
              <a:latin typeface="Atkinson Hyperlegible"/>
              <a:ea typeface="Atkinson Hyperlegible"/>
              <a:cs typeface="Atkinson Hyperlegible"/>
              <a:sym typeface="Atkinson Hyperlegibl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0"/>
          <p:cNvSpPr/>
          <p:nvPr/>
        </p:nvSpPr>
        <p:spPr>
          <a:xfrm>
            <a:off x="402425" y="1179313"/>
            <a:ext cx="4024943" cy="3002842"/>
          </a:xfrm>
          <a:custGeom>
            <a:rect b="b" l="l" r="r" t="t"/>
            <a:pathLst>
              <a:path extrusionOk="0" h="1612264" w="5688965">
                <a:moveTo>
                  <a:pt x="5688584" y="0"/>
                </a:moveTo>
                <a:lnTo>
                  <a:pt x="0" y="0"/>
                </a:lnTo>
                <a:lnTo>
                  <a:pt x="0" y="1611757"/>
                </a:lnTo>
                <a:lnTo>
                  <a:pt x="5688584" y="1611757"/>
                </a:lnTo>
                <a:lnTo>
                  <a:pt x="5688584" y="0"/>
                </a:lnTo>
                <a:close/>
              </a:path>
            </a:pathLst>
          </a:custGeom>
          <a:solidFill>
            <a:srgbClr val="000000">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sp>
        <p:nvSpPr>
          <p:cNvPr id="209" name="Google Shape;209;p10"/>
          <p:cNvSpPr/>
          <p:nvPr/>
        </p:nvSpPr>
        <p:spPr>
          <a:xfrm>
            <a:off x="323532" y="699541"/>
            <a:ext cx="8497570" cy="4209415"/>
          </a:xfrm>
          <a:custGeom>
            <a:rect b="b" l="l" r="r" t="t"/>
            <a:pathLst>
              <a:path extrusionOk="0" h="4209415" w="8497570">
                <a:moveTo>
                  <a:pt x="8496998" y="377355"/>
                </a:moveTo>
                <a:lnTo>
                  <a:pt x="8496935" y="0"/>
                </a:lnTo>
                <a:lnTo>
                  <a:pt x="0" y="0"/>
                </a:lnTo>
                <a:lnTo>
                  <a:pt x="0" y="371919"/>
                </a:lnTo>
                <a:lnTo>
                  <a:pt x="0" y="3572573"/>
                </a:lnTo>
                <a:lnTo>
                  <a:pt x="0" y="4208907"/>
                </a:lnTo>
                <a:lnTo>
                  <a:pt x="8496935" y="4208907"/>
                </a:lnTo>
                <a:lnTo>
                  <a:pt x="8496935" y="3578009"/>
                </a:lnTo>
                <a:lnTo>
                  <a:pt x="8496998" y="377355"/>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10" name="Google Shape;210;p10"/>
          <p:cNvSpPr txBox="1"/>
          <p:nvPr>
            <p:ph type="title"/>
          </p:nvPr>
        </p:nvSpPr>
        <p:spPr>
          <a:xfrm>
            <a:off x="2209800" y="40200"/>
            <a:ext cx="4724400" cy="8742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Clr>
                <a:schemeClr val="dk1"/>
              </a:buClr>
              <a:buSzPts val="1400"/>
              <a:buFont typeface="Arial"/>
              <a:buNone/>
            </a:pPr>
            <a:r>
              <a:rPr b="1" lang="en-US">
                <a:latin typeface="Atkinson Hyperlegible"/>
                <a:ea typeface="Atkinson Hyperlegible"/>
                <a:cs typeface="Atkinson Hyperlegible"/>
                <a:sym typeface="Atkinson Hyperlegible"/>
              </a:rPr>
              <a:t>First, an extreme example</a:t>
            </a:r>
            <a:endParaRPr b="1">
              <a:latin typeface="Atkinson Hyperlegible"/>
              <a:ea typeface="Atkinson Hyperlegible"/>
              <a:cs typeface="Atkinson Hyperlegible"/>
              <a:sym typeface="Atkinson Hyperlegible"/>
            </a:endParaRPr>
          </a:p>
          <a:p>
            <a:pPr indent="0" lvl="0" marL="12700" rtl="0" algn="l">
              <a:lnSpc>
                <a:spcPct val="100000"/>
              </a:lnSpc>
              <a:spcBef>
                <a:spcPts val="0"/>
              </a:spcBef>
              <a:spcAft>
                <a:spcPts val="0"/>
              </a:spcAft>
              <a:buNone/>
            </a:pPr>
            <a:r>
              <a:t/>
            </a:r>
            <a:endParaRPr>
              <a:latin typeface="Atkinson Hyperlegible"/>
              <a:ea typeface="Atkinson Hyperlegible"/>
              <a:cs typeface="Atkinson Hyperlegible"/>
              <a:sym typeface="Atkinson Hyperlegible"/>
            </a:endParaRPr>
          </a:p>
        </p:txBody>
      </p:sp>
      <p:sp>
        <p:nvSpPr>
          <p:cNvPr id="211" name="Google Shape;211;p10"/>
          <p:cNvSpPr txBox="1"/>
          <p:nvPr/>
        </p:nvSpPr>
        <p:spPr>
          <a:xfrm>
            <a:off x="486867" y="4177800"/>
            <a:ext cx="8197200" cy="8514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normAutofit/>
          </a:bodyPr>
          <a:lstStyle/>
          <a:p>
            <a:pPr indent="0" lvl="0" marL="12700" rtl="0" algn="l">
              <a:lnSpc>
                <a:spcPct val="115000"/>
              </a:lnSpc>
              <a:spcBef>
                <a:spcPts val="0"/>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In reality, if the discrepancy is this extreme, the mistake will be noticed and corrected.</a:t>
            </a:r>
            <a:br>
              <a:rPr lang="en-US">
                <a:solidFill>
                  <a:schemeClr val="lt1"/>
                </a:solidFill>
                <a:latin typeface="Atkinson Hyperlegible"/>
                <a:ea typeface="Atkinson Hyperlegible"/>
                <a:cs typeface="Atkinson Hyperlegible"/>
                <a:sym typeface="Atkinson Hyperlegible"/>
              </a:rPr>
            </a:br>
            <a:r>
              <a:rPr lang="en-US">
                <a:solidFill>
                  <a:schemeClr val="lt1"/>
                </a:solidFill>
                <a:latin typeface="Atkinson Hyperlegible"/>
                <a:ea typeface="Atkinson Hyperlegible"/>
                <a:cs typeface="Atkinson Hyperlegible"/>
                <a:sym typeface="Atkinson Hyperlegible"/>
              </a:rPr>
              <a:t>But if it’s </a:t>
            </a:r>
            <a:r>
              <a:rPr b="1" lang="en-US">
                <a:solidFill>
                  <a:schemeClr val="lt1"/>
                </a:solidFill>
                <a:latin typeface="Atkinson Hyperlegible"/>
                <a:ea typeface="Atkinson Hyperlegible"/>
                <a:cs typeface="Atkinson Hyperlegible"/>
                <a:sym typeface="Atkinson Hyperlegible"/>
              </a:rPr>
              <a:t>too small to be immediately noticed</a:t>
            </a:r>
            <a:r>
              <a:rPr lang="en-US">
                <a:solidFill>
                  <a:schemeClr val="lt1"/>
                </a:solidFill>
                <a:latin typeface="Atkinson Hyperlegible"/>
                <a:ea typeface="Atkinson Hyperlegible"/>
                <a:cs typeface="Atkinson Hyperlegible"/>
                <a:sym typeface="Atkinson Hyperlegible"/>
              </a:rPr>
              <a:t>, it</a:t>
            </a:r>
            <a:r>
              <a:rPr lang="en-US">
                <a:solidFill>
                  <a:schemeClr val="dk1"/>
                </a:solidFill>
                <a:latin typeface="Atkinson Hyperlegible"/>
                <a:ea typeface="Atkinson Hyperlegible"/>
                <a:cs typeface="Atkinson Hyperlegible"/>
                <a:sym typeface="Atkinson Hyperlegible"/>
              </a:rPr>
              <a:t> </a:t>
            </a:r>
            <a:r>
              <a:rPr lang="en-US">
                <a:solidFill>
                  <a:schemeClr val="lt1"/>
                </a:solidFill>
                <a:latin typeface="Atkinson Hyperlegible"/>
                <a:ea typeface="Atkinson Hyperlegible"/>
                <a:cs typeface="Atkinson Hyperlegible"/>
                <a:sym typeface="Atkinson Hyperlegible"/>
              </a:rPr>
              <a:t>will be overlooked and will eventually lead to an </a:t>
            </a:r>
            <a:r>
              <a:rPr b="1" lang="en-US">
                <a:solidFill>
                  <a:schemeClr val="lt1"/>
                </a:solidFill>
                <a:latin typeface="Atkinson Hyperlegible"/>
                <a:ea typeface="Atkinson Hyperlegible"/>
                <a:cs typeface="Atkinson Hyperlegible"/>
                <a:sym typeface="Atkinson Hyperlegible"/>
              </a:rPr>
              <a:t>unconscious feeling of discomfort, that </a:t>
            </a:r>
            <a:r>
              <a:rPr b="1" i="1" lang="en-US">
                <a:solidFill>
                  <a:schemeClr val="lt1"/>
                </a:solidFill>
                <a:latin typeface="Atkinson Hyperlegible"/>
                <a:ea typeface="Atkinson Hyperlegible"/>
                <a:cs typeface="Atkinson Hyperlegible"/>
                <a:sym typeface="Atkinson Hyperlegible"/>
              </a:rPr>
              <a:t>“something is wrong”</a:t>
            </a:r>
            <a:r>
              <a:rPr b="1" lang="en-US">
                <a:solidFill>
                  <a:schemeClr val="lt1"/>
                </a:solidFill>
                <a:latin typeface="Atkinson Hyperlegible"/>
                <a:ea typeface="Atkinson Hyperlegible"/>
                <a:cs typeface="Atkinson Hyperlegible"/>
                <a:sym typeface="Atkinson Hyperlegible"/>
              </a:rPr>
              <a:t> or </a:t>
            </a:r>
            <a:r>
              <a:rPr b="1" i="1" lang="en-US">
                <a:solidFill>
                  <a:schemeClr val="lt1"/>
                </a:solidFill>
                <a:latin typeface="Atkinson Hyperlegible"/>
                <a:ea typeface="Atkinson Hyperlegible"/>
                <a:cs typeface="Atkinson Hyperlegible"/>
                <a:sym typeface="Atkinson Hyperlegible"/>
              </a:rPr>
              <a:t>“this is low quality”</a:t>
            </a:r>
            <a:r>
              <a:rPr b="1" lang="en-US">
                <a:solidFill>
                  <a:schemeClr val="lt1"/>
                </a:solidFill>
                <a:latin typeface="Atkinson Hyperlegible"/>
                <a:ea typeface="Atkinson Hyperlegible"/>
                <a:cs typeface="Atkinson Hyperlegible"/>
                <a:sym typeface="Atkinson Hyperlegible"/>
              </a:rPr>
              <a:t>.</a:t>
            </a:r>
            <a:endParaRPr>
              <a:solidFill>
                <a:srgbClr val="FFFFFF"/>
              </a:solidFill>
              <a:latin typeface="Atkinson Hyperlegible"/>
              <a:ea typeface="Atkinson Hyperlegible"/>
              <a:cs typeface="Atkinson Hyperlegible"/>
              <a:sym typeface="Atkinson Hyperlegible"/>
            </a:endParaRPr>
          </a:p>
        </p:txBody>
      </p:sp>
      <p:sp>
        <p:nvSpPr>
          <p:cNvPr id="212" name="Google Shape;212;p10"/>
          <p:cNvSpPr txBox="1"/>
          <p:nvPr/>
        </p:nvSpPr>
        <p:spPr>
          <a:xfrm>
            <a:off x="402425" y="745623"/>
            <a:ext cx="8284500" cy="4290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3325">
            <a:normAutofit lnSpcReduction="20000"/>
          </a:bodyPr>
          <a:lstStyle/>
          <a:p>
            <a:pPr indent="0" lvl="0" marL="12700" rtl="0" algn="l">
              <a:lnSpc>
                <a:spcPct val="115000"/>
              </a:lnSpc>
              <a:spcBef>
                <a:spcPts val="0"/>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This is an extreme example, but even with the same T-pose, the feeling of the pose can change so much with different bone placement.</a:t>
            </a:r>
            <a:endParaRPr>
              <a:solidFill>
                <a:srgbClr val="FFFFFF"/>
              </a:solidFill>
              <a:latin typeface="Atkinson Hyperlegible"/>
              <a:ea typeface="Atkinson Hyperlegible"/>
              <a:cs typeface="Atkinson Hyperlegible"/>
              <a:sym typeface="Atkinson Hyperlegible"/>
            </a:endParaRPr>
          </a:p>
        </p:txBody>
      </p:sp>
      <p:sp>
        <p:nvSpPr>
          <p:cNvPr id="213" name="Google Shape;213;p10"/>
          <p:cNvSpPr/>
          <p:nvPr/>
        </p:nvSpPr>
        <p:spPr>
          <a:xfrm>
            <a:off x="4648200" y="1179313"/>
            <a:ext cx="4024943" cy="3002842"/>
          </a:xfrm>
          <a:custGeom>
            <a:rect b="b" l="l" r="r" t="t"/>
            <a:pathLst>
              <a:path extrusionOk="0" h="1612264" w="5688965">
                <a:moveTo>
                  <a:pt x="5688584" y="0"/>
                </a:moveTo>
                <a:lnTo>
                  <a:pt x="0" y="0"/>
                </a:lnTo>
                <a:lnTo>
                  <a:pt x="0" y="1611757"/>
                </a:lnTo>
                <a:lnTo>
                  <a:pt x="5688584" y="1611757"/>
                </a:lnTo>
                <a:lnTo>
                  <a:pt x="5688584" y="0"/>
                </a:lnTo>
                <a:close/>
              </a:path>
            </a:pathLst>
          </a:custGeom>
          <a:solidFill>
            <a:srgbClr val="000000">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grpSp>
        <p:nvGrpSpPr>
          <p:cNvPr id="214" name="Google Shape;214;p10"/>
          <p:cNvGrpSpPr/>
          <p:nvPr/>
        </p:nvGrpSpPr>
        <p:grpSpPr>
          <a:xfrm>
            <a:off x="265836" y="1020000"/>
            <a:ext cx="8878163" cy="3321469"/>
            <a:chOff x="265836" y="1020000"/>
            <a:chExt cx="8878163" cy="3321469"/>
          </a:xfrm>
        </p:grpSpPr>
        <p:pic>
          <p:nvPicPr>
            <p:cNvPr id="215" name="Google Shape;215;p10"/>
            <p:cNvPicPr preferRelativeResize="0"/>
            <p:nvPr/>
          </p:nvPicPr>
          <p:blipFill rotWithShape="1">
            <a:blip r:embed="rId3">
              <a:alphaModFix/>
            </a:blip>
            <a:srcRect b="0" l="0" r="0" t="0"/>
            <a:stretch/>
          </p:blipFill>
          <p:spPr>
            <a:xfrm>
              <a:off x="265836" y="1226947"/>
              <a:ext cx="2493773" cy="2158873"/>
            </a:xfrm>
            <a:prstGeom prst="rect">
              <a:avLst/>
            </a:prstGeom>
            <a:noFill/>
            <a:ln>
              <a:noFill/>
            </a:ln>
          </p:spPr>
        </p:pic>
        <p:pic>
          <p:nvPicPr>
            <p:cNvPr id="216" name="Google Shape;216;p10"/>
            <p:cNvPicPr preferRelativeResize="0"/>
            <p:nvPr/>
          </p:nvPicPr>
          <p:blipFill rotWithShape="1">
            <a:blip r:embed="rId4">
              <a:alphaModFix/>
            </a:blip>
            <a:srcRect b="0" l="0" r="0" t="0"/>
            <a:stretch/>
          </p:blipFill>
          <p:spPr>
            <a:xfrm>
              <a:off x="1403603" y="1085951"/>
              <a:ext cx="3760471" cy="3255518"/>
            </a:xfrm>
            <a:prstGeom prst="rect">
              <a:avLst/>
            </a:prstGeom>
            <a:noFill/>
            <a:ln>
              <a:noFill/>
            </a:ln>
          </p:spPr>
        </p:pic>
        <p:pic>
          <p:nvPicPr>
            <p:cNvPr id="217" name="Google Shape;217;p10"/>
            <p:cNvPicPr preferRelativeResize="0"/>
            <p:nvPr/>
          </p:nvPicPr>
          <p:blipFill rotWithShape="1">
            <a:blip r:embed="rId5">
              <a:alphaModFix/>
            </a:blip>
            <a:srcRect b="0" l="0" r="0" t="0"/>
            <a:stretch/>
          </p:blipFill>
          <p:spPr>
            <a:xfrm>
              <a:off x="4634737" y="1148842"/>
              <a:ext cx="2495295" cy="2160269"/>
            </a:xfrm>
            <a:prstGeom prst="rect">
              <a:avLst/>
            </a:prstGeom>
            <a:noFill/>
            <a:ln>
              <a:noFill/>
            </a:ln>
          </p:spPr>
        </p:pic>
        <p:pic>
          <p:nvPicPr>
            <p:cNvPr id="218" name="Google Shape;218;p10"/>
            <p:cNvPicPr preferRelativeResize="0"/>
            <p:nvPr/>
          </p:nvPicPr>
          <p:blipFill rotWithShape="1">
            <a:blip r:embed="rId6">
              <a:alphaModFix/>
            </a:blip>
            <a:srcRect b="0" l="0" r="0" t="0"/>
            <a:stretch/>
          </p:blipFill>
          <p:spPr>
            <a:xfrm>
              <a:off x="5777737" y="1020000"/>
              <a:ext cx="3366262" cy="3257550"/>
            </a:xfrm>
            <a:prstGeom prst="rect">
              <a:avLst/>
            </a:prstGeom>
            <a:noFill/>
            <a:ln>
              <a:noFill/>
            </a:ln>
          </p:spPr>
        </p:pic>
        <p:sp>
          <p:nvSpPr>
            <p:cNvPr id="219" name="Google Shape;219;p10"/>
            <p:cNvSpPr/>
            <p:nvPr/>
          </p:nvSpPr>
          <p:spPr>
            <a:xfrm>
              <a:off x="592848" y="2012949"/>
              <a:ext cx="6202680" cy="1997710"/>
            </a:xfrm>
            <a:custGeom>
              <a:rect b="b" l="l" r="r" t="t"/>
              <a:pathLst>
                <a:path extrusionOk="0" h="1997710" w="6202680">
                  <a:moveTo>
                    <a:pt x="576072" y="1709420"/>
                  </a:moveTo>
                  <a:lnTo>
                    <a:pt x="572300" y="1662696"/>
                  </a:lnTo>
                  <a:lnTo>
                    <a:pt x="561378" y="1618361"/>
                  </a:lnTo>
                  <a:lnTo>
                    <a:pt x="543915" y="1577035"/>
                  </a:lnTo>
                  <a:lnTo>
                    <a:pt x="533984" y="1561033"/>
                  </a:lnTo>
                  <a:lnTo>
                    <a:pt x="533984" y="1709420"/>
                  </a:lnTo>
                  <a:lnTo>
                    <a:pt x="528980" y="1758975"/>
                  </a:lnTo>
                  <a:lnTo>
                    <a:pt x="514654" y="1805127"/>
                  </a:lnTo>
                  <a:lnTo>
                    <a:pt x="491972" y="1846897"/>
                  </a:lnTo>
                  <a:lnTo>
                    <a:pt x="461949" y="1883283"/>
                  </a:lnTo>
                  <a:lnTo>
                    <a:pt x="425538" y="1913318"/>
                  </a:lnTo>
                  <a:lnTo>
                    <a:pt x="383768" y="1935988"/>
                  </a:lnTo>
                  <a:lnTo>
                    <a:pt x="337604" y="1950326"/>
                  </a:lnTo>
                  <a:lnTo>
                    <a:pt x="288036" y="1955317"/>
                  </a:lnTo>
                  <a:lnTo>
                    <a:pt x="238467" y="1950326"/>
                  </a:lnTo>
                  <a:lnTo>
                    <a:pt x="192303" y="1935988"/>
                  </a:lnTo>
                  <a:lnTo>
                    <a:pt x="150520" y="1913318"/>
                  </a:lnTo>
                  <a:lnTo>
                    <a:pt x="114122" y="1883283"/>
                  </a:lnTo>
                  <a:lnTo>
                    <a:pt x="84086" y="1846897"/>
                  </a:lnTo>
                  <a:lnTo>
                    <a:pt x="61404" y="1805127"/>
                  </a:lnTo>
                  <a:lnTo>
                    <a:pt x="47078" y="1758975"/>
                  </a:lnTo>
                  <a:lnTo>
                    <a:pt x="42087" y="1709420"/>
                  </a:lnTo>
                  <a:lnTo>
                    <a:pt x="47078" y="1659839"/>
                  </a:lnTo>
                  <a:lnTo>
                    <a:pt x="61404" y="1613662"/>
                  </a:lnTo>
                  <a:lnTo>
                    <a:pt x="84086" y="1571879"/>
                  </a:lnTo>
                  <a:lnTo>
                    <a:pt x="114122" y="1535468"/>
                  </a:lnTo>
                  <a:lnTo>
                    <a:pt x="150520" y="1505432"/>
                  </a:lnTo>
                  <a:lnTo>
                    <a:pt x="192303" y="1482750"/>
                  </a:lnTo>
                  <a:lnTo>
                    <a:pt x="238467" y="1468424"/>
                  </a:lnTo>
                  <a:lnTo>
                    <a:pt x="288036" y="1463421"/>
                  </a:lnTo>
                  <a:lnTo>
                    <a:pt x="337604" y="1468424"/>
                  </a:lnTo>
                  <a:lnTo>
                    <a:pt x="383768" y="1482750"/>
                  </a:lnTo>
                  <a:lnTo>
                    <a:pt x="425538" y="1505432"/>
                  </a:lnTo>
                  <a:lnTo>
                    <a:pt x="461949" y="1535468"/>
                  </a:lnTo>
                  <a:lnTo>
                    <a:pt x="491972" y="1571879"/>
                  </a:lnTo>
                  <a:lnTo>
                    <a:pt x="514654" y="1613662"/>
                  </a:lnTo>
                  <a:lnTo>
                    <a:pt x="528980" y="1659839"/>
                  </a:lnTo>
                  <a:lnTo>
                    <a:pt x="533984" y="1709420"/>
                  </a:lnTo>
                  <a:lnTo>
                    <a:pt x="533984" y="1561033"/>
                  </a:lnTo>
                  <a:lnTo>
                    <a:pt x="491705" y="1505737"/>
                  </a:lnTo>
                  <a:lnTo>
                    <a:pt x="458139" y="1476946"/>
                  </a:lnTo>
                  <a:lnTo>
                    <a:pt x="420395" y="1453527"/>
                  </a:lnTo>
                  <a:lnTo>
                    <a:pt x="379069" y="1436065"/>
                  </a:lnTo>
                  <a:lnTo>
                    <a:pt x="334746" y="1425155"/>
                  </a:lnTo>
                  <a:lnTo>
                    <a:pt x="288036" y="1421384"/>
                  </a:lnTo>
                  <a:lnTo>
                    <a:pt x="241312" y="1425155"/>
                  </a:lnTo>
                  <a:lnTo>
                    <a:pt x="196989" y="1436065"/>
                  </a:lnTo>
                  <a:lnTo>
                    <a:pt x="155663" y="1453527"/>
                  </a:lnTo>
                  <a:lnTo>
                    <a:pt x="117919" y="1476946"/>
                  </a:lnTo>
                  <a:lnTo>
                    <a:pt x="84366" y="1505737"/>
                  </a:lnTo>
                  <a:lnTo>
                    <a:pt x="55575" y="1539290"/>
                  </a:lnTo>
                  <a:lnTo>
                    <a:pt x="32143" y="1577035"/>
                  </a:lnTo>
                  <a:lnTo>
                    <a:pt x="14681" y="1618361"/>
                  </a:lnTo>
                  <a:lnTo>
                    <a:pt x="3759" y="1662696"/>
                  </a:lnTo>
                  <a:lnTo>
                    <a:pt x="0" y="1709420"/>
                  </a:lnTo>
                  <a:lnTo>
                    <a:pt x="3759" y="1756130"/>
                  </a:lnTo>
                  <a:lnTo>
                    <a:pt x="14681" y="1800440"/>
                  </a:lnTo>
                  <a:lnTo>
                    <a:pt x="32143" y="1841766"/>
                  </a:lnTo>
                  <a:lnTo>
                    <a:pt x="55575" y="1879498"/>
                  </a:lnTo>
                  <a:lnTo>
                    <a:pt x="84366" y="1913051"/>
                  </a:lnTo>
                  <a:lnTo>
                    <a:pt x="117919" y="1941842"/>
                  </a:lnTo>
                  <a:lnTo>
                    <a:pt x="155663" y="1965261"/>
                  </a:lnTo>
                  <a:lnTo>
                    <a:pt x="196989" y="1982724"/>
                  </a:lnTo>
                  <a:lnTo>
                    <a:pt x="241312" y="1993646"/>
                  </a:lnTo>
                  <a:lnTo>
                    <a:pt x="288036" y="1997405"/>
                  </a:lnTo>
                  <a:lnTo>
                    <a:pt x="334746" y="1993646"/>
                  </a:lnTo>
                  <a:lnTo>
                    <a:pt x="379069" y="1982724"/>
                  </a:lnTo>
                  <a:lnTo>
                    <a:pt x="420395" y="1965261"/>
                  </a:lnTo>
                  <a:lnTo>
                    <a:pt x="436410" y="1955317"/>
                  </a:lnTo>
                  <a:lnTo>
                    <a:pt x="458139" y="1941842"/>
                  </a:lnTo>
                  <a:lnTo>
                    <a:pt x="491705" y="1913051"/>
                  </a:lnTo>
                  <a:lnTo>
                    <a:pt x="520496" y="1879498"/>
                  </a:lnTo>
                  <a:lnTo>
                    <a:pt x="543915" y="1841766"/>
                  </a:lnTo>
                  <a:lnTo>
                    <a:pt x="561378" y="1800440"/>
                  </a:lnTo>
                  <a:lnTo>
                    <a:pt x="572300" y="1756130"/>
                  </a:lnTo>
                  <a:lnTo>
                    <a:pt x="576072" y="1709420"/>
                  </a:lnTo>
                  <a:close/>
                </a:path>
                <a:path extrusionOk="0" h="1997710" w="6202680">
                  <a:moveTo>
                    <a:pt x="1674863" y="288036"/>
                  </a:moveTo>
                  <a:lnTo>
                    <a:pt x="1543164" y="156337"/>
                  </a:lnTo>
                  <a:lnTo>
                    <a:pt x="1543164" y="222250"/>
                  </a:lnTo>
                  <a:lnTo>
                    <a:pt x="1386827" y="222250"/>
                  </a:lnTo>
                  <a:lnTo>
                    <a:pt x="1386827" y="353949"/>
                  </a:lnTo>
                  <a:lnTo>
                    <a:pt x="1543164" y="353949"/>
                  </a:lnTo>
                  <a:lnTo>
                    <a:pt x="1543164" y="419735"/>
                  </a:lnTo>
                  <a:lnTo>
                    <a:pt x="1674863" y="288036"/>
                  </a:lnTo>
                  <a:close/>
                </a:path>
                <a:path extrusionOk="0" h="1997710" w="6202680">
                  <a:moveTo>
                    <a:pt x="4761725" y="1575689"/>
                  </a:moveTo>
                  <a:lnTo>
                    <a:pt x="4722863" y="1536827"/>
                  </a:lnTo>
                  <a:lnTo>
                    <a:pt x="4555223" y="1704467"/>
                  </a:lnTo>
                  <a:lnTo>
                    <a:pt x="4387583" y="1536827"/>
                  </a:lnTo>
                  <a:lnTo>
                    <a:pt x="4348594" y="1575689"/>
                  </a:lnTo>
                  <a:lnTo>
                    <a:pt x="4516234" y="1743329"/>
                  </a:lnTo>
                  <a:lnTo>
                    <a:pt x="4348594" y="1910994"/>
                  </a:lnTo>
                  <a:lnTo>
                    <a:pt x="4387583" y="1949932"/>
                  </a:lnTo>
                  <a:lnTo>
                    <a:pt x="4555223" y="1782318"/>
                  </a:lnTo>
                  <a:lnTo>
                    <a:pt x="4722863" y="1949932"/>
                  </a:lnTo>
                  <a:lnTo>
                    <a:pt x="4761725" y="1910994"/>
                  </a:lnTo>
                  <a:lnTo>
                    <a:pt x="4594212" y="1743329"/>
                  </a:lnTo>
                  <a:lnTo>
                    <a:pt x="4761725" y="1575689"/>
                  </a:lnTo>
                  <a:close/>
                </a:path>
                <a:path extrusionOk="0" h="1997710" w="6202680">
                  <a:moveTo>
                    <a:pt x="6202159" y="131699"/>
                  </a:moveTo>
                  <a:lnTo>
                    <a:pt x="6070460" y="0"/>
                  </a:lnTo>
                  <a:lnTo>
                    <a:pt x="6070460" y="65913"/>
                  </a:lnTo>
                  <a:lnTo>
                    <a:pt x="5914123" y="65913"/>
                  </a:lnTo>
                  <a:lnTo>
                    <a:pt x="5914123" y="197485"/>
                  </a:lnTo>
                  <a:lnTo>
                    <a:pt x="6070460" y="197485"/>
                  </a:lnTo>
                  <a:lnTo>
                    <a:pt x="6070460" y="263398"/>
                  </a:lnTo>
                  <a:lnTo>
                    <a:pt x="6202159" y="13169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20" name="Google Shape;220;p10"/>
          <p:cNvSpPr/>
          <p:nvPr/>
        </p:nvSpPr>
        <p:spPr>
          <a:xfrm>
            <a:off x="651225" y="3607025"/>
            <a:ext cx="454292" cy="321787"/>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1"/>
          <p:cNvSpPr/>
          <p:nvPr/>
        </p:nvSpPr>
        <p:spPr>
          <a:xfrm>
            <a:off x="280276" y="1284135"/>
            <a:ext cx="4363720" cy="3193415"/>
          </a:xfrm>
          <a:custGeom>
            <a:rect b="b" l="l" r="r" t="t"/>
            <a:pathLst>
              <a:path extrusionOk="0" h="3193415" w="4363720">
                <a:moveTo>
                  <a:pt x="4363720" y="0"/>
                </a:moveTo>
                <a:lnTo>
                  <a:pt x="0" y="0"/>
                </a:lnTo>
                <a:lnTo>
                  <a:pt x="0" y="3193288"/>
                </a:lnTo>
                <a:lnTo>
                  <a:pt x="4363720" y="3193288"/>
                </a:lnTo>
                <a:lnTo>
                  <a:pt x="4363720" y="0"/>
                </a:lnTo>
                <a:close/>
              </a:path>
            </a:pathLst>
          </a:custGeom>
          <a:solidFill>
            <a:srgbClr val="FFFFFF">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226" name="Google Shape;226;p11"/>
          <p:cNvGrpSpPr/>
          <p:nvPr/>
        </p:nvGrpSpPr>
        <p:grpSpPr>
          <a:xfrm>
            <a:off x="0" y="915517"/>
            <a:ext cx="8892793" cy="3721963"/>
            <a:chOff x="0" y="915517"/>
            <a:chExt cx="8892793" cy="3721963"/>
          </a:xfrm>
        </p:grpSpPr>
        <p:sp>
          <p:nvSpPr>
            <p:cNvPr id="227" name="Google Shape;227;p11"/>
            <p:cNvSpPr/>
            <p:nvPr/>
          </p:nvSpPr>
          <p:spPr>
            <a:xfrm>
              <a:off x="4689728" y="1284135"/>
              <a:ext cx="4203065" cy="3193415"/>
            </a:xfrm>
            <a:custGeom>
              <a:rect b="b" l="l" r="r" t="t"/>
              <a:pathLst>
                <a:path extrusionOk="0" h="3193415" w="4203065">
                  <a:moveTo>
                    <a:pt x="4202811" y="0"/>
                  </a:moveTo>
                  <a:lnTo>
                    <a:pt x="0" y="0"/>
                  </a:lnTo>
                  <a:lnTo>
                    <a:pt x="0" y="3193288"/>
                  </a:lnTo>
                  <a:lnTo>
                    <a:pt x="4202811" y="3193288"/>
                  </a:lnTo>
                  <a:lnTo>
                    <a:pt x="4202811" y="0"/>
                  </a:lnTo>
                  <a:close/>
                </a:path>
              </a:pathLst>
            </a:custGeom>
            <a:solidFill>
              <a:srgbClr val="FFFFFF">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28" name="Google Shape;228;p11"/>
            <p:cNvSpPr/>
            <p:nvPr/>
          </p:nvSpPr>
          <p:spPr>
            <a:xfrm>
              <a:off x="280276" y="1284135"/>
              <a:ext cx="8612505" cy="3193415"/>
            </a:xfrm>
            <a:custGeom>
              <a:rect b="b" l="l" r="r" t="t"/>
              <a:pathLst>
                <a:path extrusionOk="0" h="3193415" w="8612505">
                  <a:moveTo>
                    <a:pt x="8612251" y="0"/>
                  </a:moveTo>
                  <a:lnTo>
                    <a:pt x="0" y="0"/>
                  </a:lnTo>
                  <a:lnTo>
                    <a:pt x="0" y="3193288"/>
                  </a:lnTo>
                  <a:lnTo>
                    <a:pt x="8612251" y="3193288"/>
                  </a:lnTo>
                  <a:lnTo>
                    <a:pt x="8612251"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229" name="Google Shape;229;p11"/>
            <p:cNvPicPr preferRelativeResize="0"/>
            <p:nvPr/>
          </p:nvPicPr>
          <p:blipFill rotWithShape="1">
            <a:blip r:embed="rId3">
              <a:alphaModFix/>
            </a:blip>
            <a:srcRect b="0" l="0" r="0" t="0"/>
            <a:stretch/>
          </p:blipFill>
          <p:spPr>
            <a:xfrm>
              <a:off x="0" y="915517"/>
              <a:ext cx="8193659" cy="3721963"/>
            </a:xfrm>
            <a:prstGeom prst="rect">
              <a:avLst/>
            </a:prstGeom>
            <a:noFill/>
            <a:ln>
              <a:noFill/>
            </a:ln>
          </p:spPr>
        </p:pic>
      </p:grpSp>
      <p:sp>
        <p:nvSpPr>
          <p:cNvPr id="230" name="Google Shape;230;p11"/>
          <p:cNvSpPr txBox="1"/>
          <p:nvPr>
            <p:ph type="title"/>
          </p:nvPr>
        </p:nvSpPr>
        <p:spPr>
          <a:xfrm>
            <a:off x="381000" y="24765"/>
            <a:ext cx="8382000" cy="5085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50">
            <a:noAutofit/>
          </a:bodyPr>
          <a:lstStyle/>
          <a:p>
            <a:pPr indent="0" lvl="0" marL="12700" rtl="0" algn="ctr">
              <a:spcBef>
                <a:spcPts val="0"/>
              </a:spcBef>
              <a:spcAft>
                <a:spcPts val="0"/>
              </a:spcAft>
              <a:buClr>
                <a:schemeClr val="dk1"/>
              </a:buClr>
              <a:buSzPts val="1134"/>
              <a:buFont typeface="Arial"/>
              <a:buNone/>
            </a:pPr>
            <a:r>
              <a:rPr b="1" lang="en-US" sz="2598">
                <a:latin typeface="Atkinson Hyperlegible"/>
                <a:ea typeface="Atkinson Hyperlegible"/>
                <a:cs typeface="Atkinson Hyperlegible"/>
                <a:sym typeface="Atkinson Hyperlegible"/>
              </a:rPr>
              <a:t>Examples of slight distortion due to bone positions</a:t>
            </a:r>
            <a:endParaRPr b="1" sz="2598">
              <a:latin typeface="Atkinson Hyperlegible"/>
              <a:ea typeface="Atkinson Hyperlegible"/>
              <a:cs typeface="Atkinson Hyperlegible"/>
              <a:sym typeface="Atkinson Hyperlegible"/>
            </a:endParaRPr>
          </a:p>
          <a:p>
            <a:pPr indent="0" lvl="0" marL="12700" rtl="0" algn="ctr">
              <a:lnSpc>
                <a:spcPct val="100000"/>
              </a:lnSpc>
              <a:spcBef>
                <a:spcPts val="0"/>
              </a:spcBef>
              <a:spcAft>
                <a:spcPts val="0"/>
              </a:spcAft>
              <a:buNone/>
            </a:pPr>
            <a:r>
              <a:t/>
            </a:r>
            <a:endParaRPr sz="2198">
              <a:latin typeface="Atkinson Hyperlegible"/>
              <a:ea typeface="Atkinson Hyperlegible"/>
              <a:cs typeface="Atkinson Hyperlegible"/>
              <a:sym typeface="Atkinson Hyperlegible"/>
            </a:endParaRPr>
          </a:p>
        </p:txBody>
      </p:sp>
      <p:sp>
        <p:nvSpPr>
          <p:cNvPr id="231" name="Google Shape;231;p11"/>
          <p:cNvSpPr txBox="1"/>
          <p:nvPr/>
        </p:nvSpPr>
        <p:spPr>
          <a:xfrm>
            <a:off x="280276" y="627532"/>
            <a:ext cx="8612400" cy="591600"/>
          </a:xfrm>
          <a:prstGeom prst="rect">
            <a:avLst/>
          </a:prstGeom>
          <a:solidFill>
            <a:srgbClr val="000000">
              <a:alpha val="29800"/>
            </a:srgbClr>
          </a:solidFill>
          <a:ln>
            <a:noFill/>
          </a:ln>
          <a:effectLst>
            <a:outerShdw blurRad="57150" rotWithShape="0" algn="bl" dir="5400000" dist="19050">
              <a:srgbClr val="000000">
                <a:alpha val="50000"/>
              </a:srgbClr>
            </a:outerShdw>
          </a:effectLst>
        </p:spPr>
        <p:txBody>
          <a:bodyPr anchorCtr="0" anchor="t" bIns="0" lIns="0" spcFirstLastPara="1" rIns="0" wrap="square" tIns="74275">
            <a:normAutofit lnSpcReduction="20000"/>
          </a:bodyPr>
          <a:lstStyle/>
          <a:p>
            <a:pPr indent="0" lvl="0" marL="163195"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Although not as extreme as the previous page, here is a practical example.</a:t>
            </a:r>
            <a:endParaRPr>
              <a:solidFill>
                <a:schemeClr val="dk1"/>
              </a:solidFill>
              <a:latin typeface="Atkinson Hyperlegible"/>
              <a:ea typeface="Atkinson Hyperlegible"/>
              <a:cs typeface="Atkinson Hyperlegible"/>
              <a:sym typeface="Atkinson Hyperlegible"/>
            </a:endParaRPr>
          </a:p>
          <a:p>
            <a:pPr indent="0" lvl="0" marL="163195"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The left and right sides of the figure below have the same mesh and differ only in the </a:t>
            </a:r>
            <a:r>
              <a:rPr b="1" lang="en-US">
                <a:solidFill>
                  <a:schemeClr val="lt1"/>
                </a:solidFill>
                <a:latin typeface="Atkinson Hyperlegible"/>
                <a:ea typeface="Atkinson Hyperlegible"/>
                <a:cs typeface="Atkinson Hyperlegible"/>
                <a:sym typeface="Atkinson Hyperlegible"/>
              </a:rPr>
              <a:t>height of </a:t>
            </a:r>
            <a:r>
              <a:rPr lang="en-US">
                <a:solidFill>
                  <a:schemeClr val="lt1"/>
                </a:solidFill>
                <a:latin typeface="Atkinson Hyperlegible"/>
                <a:ea typeface="Atkinson Hyperlegible"/>
                <a:cs typeface="Atkinson Hyperlegible"/>
                <a:sym typeface="Atkinson Hyperlegible"/>
              </a:rPr>
              <a:t>the bone placement at the </a:t>
            </a:r>
            <a:r>
              <a:rPr b="1" lang="en-US">
                <a:solidFill>
                  <a:srgbClr val="FF0000"/>
                </a:solidFill>
                <a:latin typeface="Atkinson Hyperlegible"/>
                <a:ea typeface="Atkinson Hyperlegible"/>
                <a:cs typeface="Atkinson Hyperlegible"/>
                <a:sym typeface="Atkinson Hyperlegible"/>
              </a:rPr>
              <a:t>base of the thigh/groin.</a:t>
            </a:r>
            <a:endParaRPr>
              <a:solidFill>
                <a:srgbClr val="FFFFFF"/>
              </a:solidFill>
              <a:latin typeface="Atkinson Hyperlegible"/>
              <a:ea typeface="Atkinson Hyperlegible"/>
              <a:cs typeface="Atkinson Hyperlegible"/>
              <a:sym typeface="Atkinson Hyperlegible"/>
            </a:endParaRPr>
          </a:p>
        </p:txBody>
      </p:sp>
      <p:sp>
        <p:nvSpPr>
          <p:cNvPr id="232" name="Google Shape;232;p11"/>
          <p:cNvSpPr txBox="1"/>
          <p:nvPr/>
        </p:nvSpPr>
        <p:spPr>
          <a:xfrm>
            <a:off x="280276" y="4648200"/>
            <a:ext cx="8612400" cy="3810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72375">
            <a:normAutofit/>
          </a:bodyPr>
          <a:lstStyle/>
          <a:p>
            <a:pPr indent="0" lvl="0" marL="206375" rtl="0" algn="l">
              <a:spcBef>
                <a:spcPts val="0"/>
              </a:spcBef>
              <a:spcAft>
                <a:spcPts val="0"/>
              </a:spcAft>
              <a:buSzPts val="1600"/>
              <a:buNone/>
            </a:pPr>
            <a:r>
              <a:rPr lang="en-US" sz="1600">
                <a:solidFill>
                  <a:schemeClr val="lt1"/>
                </a:solidFill>
                <a:latin typeface="Atkinson Hyperlegible"/>
                <a:ea typeface="Atkinson Hyperlegible"/>
                <a:cs typeface="Atkinson Hyperlegible"/>
                <a:sym typeface="Atkinson Hyperlegible"/>
              </a:rPr>
              <a:t>It's a subtle difference, but which pose looks more dynamic, the right or the left?</a:t>
            </a:r>
            <a:endParaRPr sz="1600">
              <a:solidFill>
                <a:srgbClr val="FFFFFF"/>
              </a:solidFill>
              <a:latin typeface="Atkinson Hyperlegible"/>
              <a:ea typeface="Atkinson Hyperlegible"/>
              <a:cs typeface="Atkinson Hyperlegible"/>
              <a:sym typeface="Atkinson Hyperlegible"/>
            </a:endParaRPr>
          </a:p>
        </p:txBody>
      </p:sp>
      <p:grpSp>
        <p:nvGrpSpPr>
          <p:cNvPr id="233" name="Google Shape;233;p11"/>
          <p:cNvGrpSpPr/>
          <p:nvPr/>
        </p:nvGrpSpPr>
        <p:grpSpPr>
          <a:xfrm>
            <a:off x="2208402" y="1317878"/>
            <a:ext cx="6736206" cy="2151888"/>
            <a:chOff x="2208402" y="1317878"/>
            <a:chExt cx="6736206" cy="2151888"/>
          </a:xfrm>
        </p:grpSpPr>
        <p:pic>
          <p:nvPicPr>
            <p:cNvPr id="234" name="Google Shape;234;p11"/>
            <p:cNvPicPr preferRelativeResize="0"/>
            <p:nvPr/>
          </p:nvPicPr>
          <p:blipFill rotWithShape="1">
            <a:blip r:embed="rId4">
              <a:alphaModFix/>
            </a:blip>
            <a:srcRect b="0" l="0" r="0" t="0"/>
            <a:stretch/>
          </p:blipFill>
          <p:spPr>
            <a:xfrm>
              <a:off x="6468744" y="1317878"/>
              <a:ext cx="2475864" cy="2151888"/>
            </a:xfrm>
            <a:prstGeom prst="rect">
              <a:avLst/>
            </a:prstGeom>
            <a:noFill/>
            <a:ln>
              <a:noFill/>
            </a:ln>
          </p:spPr>
        </p:pic>
        <p:sp>
          <p:nvSpPr>
            <p:cNvPr id="235" name="Google Shape;235;p11"/>
            <p:cNvSpPr/>
            <p:nvPr/>
          </p:nvSpPr>
          <p:spPr>
            <a:xfrm>
              <a:off x="7549007" y="2291079"/>
              <a:ext cx="271780" cy="67310"/>
            </a:xfrm>
            <a:custGeom>
              <a:rect b="b" l="l" r="r" t="t"/>
              <a:pathLst>
                <a:path extrusionOk="0" h="67310" w="271779">
                  <a:moveTo>
                    <a:pt x="55626" y="27940"/>
                  </a:moveTo>
                  <a:lnTo>
                    <a:pt x="53428" y="17094"/>
                  </a:lnTo>
                  <a:lnTo>
                    <a:pt x="47472" y="8216"/>
                  </a:lnTo>
                  <a:lnTo>
                    <a:pt x="38633" y="2209"/>
                  </a:lnTo>
                  <a:lnTo>
                    <a:pt x="27813" y="0"/>
                  </a:lnTo>
                  <a:lnTo>
                    <a:pt x="16979" y="2209"/>
                  </a:lnTo>
                  <a:lnTo>
                    <a:pt x="8140" y="8216"/>
                  </a:lnTo>
                  <a:lnTo>
                    <a:pt x="2184" y="17094"/>
                  </a:lnTo>
                  <a:lnTo>
                    <a:pt x="0" y="27940"/>
                  </a:lnTo>
                  <a:lnTo>
                    <a:pt x="2184" y="38773"/>
                  </a:lnTo>
                  <a:lnTo>
                    <a:pt x="8140" y="47612"/>
                  </a:lnTo>
                  <a:lnTo>
                    <a:pt x="16979" y="53568"/>
                  </a:lnTo>
                  <a:lnTo>
                    <a:pt x="27813" y="55753"/>
                  </a:lnTo>
                  <a:lnTo>
                    <a:pt x="38633" y="53568"/>
                  </a:lnTo>
                  <a:lnTo>
                    <a:pt x="47472" y="47612"/>
                  </a:lnTo>
                  <a:lnTo>
                    <a:pt x="53428" y="38773"/>
                  </a:lnTo>
                  <a:lnTo>
                    <a:pt x="55626" y="27940"/>
                  </a:lnTo>
                  <a:close/>
                </a:path>
                <a:path extrusionOk="0" h="67310" w="271779">
                  <a:moveTo>
                    <a:pt x="271399" y="39243"/>
                  </a:moveTo>
                  <a:lnTo>
                    <a:pt x="269201" y="28422"/>
                  </a:lnTo>
                  <a:lnTo>
                    <a:pt x="263245" y="19583"/>
                  </a:lnTo>
                  <a:lnTo>
                    <a:pt x="254406" y="13627"/>
                  </a:lnTo>
                  <a:lnTo>
                    <a:pt x="243586" y="11430"/>
                  </a:lnTo>
                  <a:lnTo>
                    <a:pt x="232752" y="13627"/>
                  </a:lnTo>
                  <a:lnTo>
                    <a:pt x="223913" y="19583"/>
                  </a:lnTo>
                  <a:lnTo>
                    <a:pt x="217957" y="28422"/>
                  </a:lnTo>
                  <a:lnTo>
                    <a:pt x="215773" y="39243"/>
                  </a:lnTo>
                  <a:lnTo>
                    <a:pt x="217957" y="50076"/>
                  </a:lnTo>
                  <a:lnTo>
                    <a:pt x="223913" y="58915"/>
                  </a:lnTo>
                  <a:lnTo>
                    <a:pt x="232752" y="64871"/>
                  </a:lnTo>
                  <a:lnTo>
                    <a:pt x="243586" y="67056"/>
                  </a:lnTo>
                  <a:lnTo>
                    <a:pt x="254406" y="64871"/>
                  </a:lnTo>
                  <a:lnTo>
                    <a:pt x="263245" y="58915"/>
                  </a:lnTo>
                  <a:lnTo>
                    <a:pt x="269201" y="50076"/>
                  </a:lnTo>
                  <a:lnTo>
                    <a:pt x="271399" y="39243"/>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236" name="Google Shape;236;p11"/>
            <p:cNvPicPr preferRelativeResize="0"/>
            <p:nvPr/>
          </p:nvPicPr>
          <p:blipFill rotWithShape="1">
            <a:blip r:embed="rId5">
              <a:alphaModFix/>
            </a:blip>
            <a:srcRect b="0" l="0" r="0" t="0"/>
            <a:stretch/>
          </p:blipFill>
          <p:spPr>
            <a:xfrm>
              <a:off x="2208402" y="1317878"/>
              <a:ext cx="2475865" cy="2151888"/>
            </a:xfrm>
            <a:prstGeom prst="rect">
              <a:avLst/>
            </a:prstGeom>
            <a:noFill/>
            <a:ln>
              <a:noFill/>
            </a:ln>
          </p:spPr>
        </p:pic>
        <p:sp>
          <p:nvSpPr>
            <p:cNvPr id="237" name="Google Shape;237;p11"/>
            <p:cNvSpPr/>
            <p:nvPr/>
          </p:nvSpPr>
          <p:spPr>
            <a:xfrm>
              <a:off x="3299066" y="2247772"/>
              <a:ext cx="264795" cy="58419"/>
            </a:xfrm>
            <a:custGeom>
              <a:rect b="b" l="l" r="r" t="t"/>
              <a:pathLst>
                <a:path extrusionOk="0" h="58419" w="264795">
                  <a:moveTo>
                    <a:pt x="55638" y="30099"/>
                  </a:moveTo>
                  <a:lnTo>
                    <a:pt x="53441" y="19278"/>
                  </a:lnTo>
                  <a:lnTo>
                    <a:pt x="47485" y="10439"/>
                  </a:lnTo>
                  <a:lnTo>
                    <a:pt x="38646" y="4483"/>
                  </a:lnTo>
                  <a:lnTo>
                    <a:pt x="27813" y="2286"/>
                  </a:lnTo>
                  <a:lnTo>
                    <a:pt x="16992" y="4483"/>
                  </a:lnTo>
                  <a:lnTo>
                    <a:pt x="8153" y="10439"/>
                  </a:lnTo>
                  <a:lnTo>
                    <a:pt x="2197" y="19278"/>
                  </a:lnTo>
                  <a:lnTo>
                    <a:pt x="0" y="30099"/>
                  </a:lnTo>
                  <a:lnTo>
                    <a:pt x="2197" y="40932"/>
                  </a:lnTo>
                  <a:lnTo>
                    <a:pt x="8153" y="49771"/>
                  </a:lnTo>
                  <a:lnTo>
                    <a:pt x="16992" y="55727"/>
                  </a:lnTo>
                  <a:lnTo>
                    <a:pt x="27813" y="57912"/>
                  </a:lnTo>
                  <a:lnTo>
                    <a:pt x="38646" y="55727"/>
                  </a:lnTo>
                  <a:lnTo>
                    <a:pt x="47485" y="49771"/>
                  </a:lnTo>
                  <a:lnTo>
                    <a:pt x="53441" y="40932"/>
                  </a:lnTo>
                  <a:lnTo>
                    <a:pt x="55638" y="30099"/>
                  </a:lnTo>
                  <a:close/>
                </a:path>
                <a:path extrusionOk="0" h="58419" w="264795">
                  <a:moveTo>
                    <a:pt x="264680" y="27813"/>
                  </a:moveTo>
                  <a:lnTo>
                    <a:pt x="262483" y="16992"/>
                  </a:lnTo>
                  <a:lnTo>
                    <a:pt x="256527" y="8153"/>
                  </a:lnTo>
                  <a:lnTo>
                    <a:pt x="247688" y="2197"/>
                  </a:lnTo>
                  <a:lnTo>
                    <a:pt x="236867" y="0"/>
                  </a:lnTo>
                  <a:lnTo>
                    <a:pt x="226034" y="2197"/>
                  </a:lnTo>
                  <a:lnTo>
                    <a:pt x="217195" y="8153"/>
                  </a:lnTo>
                  <a:lnTo>
                    <a:pt x="211239" y="16992"/>
                  </a:lnTo>
                  <a:lnTo>
                    <a:pt x="209054" y="27813"/>
                  </a:lnTo>
                  <a:lnTo>
                    <a:pt x="211239" y="38671"/>
                  </a:lnTo>
                  <a:lnTo>
                    <a:pt x="217195" y="47548"/>
                  </a:lnTo>
                  <a:lnTo>
                    <a:pt x="226034" y="53555"/>
                  </a:lnTo>
                  <a:lnTo>
                    <a:pt x="236867" y="55753"/>
                  </a:lnTo>
                  <a:lnTo>
                    <a:pt x="247688" y="53555"/>
                  </a:lnTo>
                  <a:lnTo>
                    <a:pt x="256527" y="47548"/>
                  </a:lnTo>
                  <a:lnTo>
                    <a:pt x="262483" y="38671"/>
                  </a:lnTo>
                  <a:lnTo>
                    <a:pt x="264680" y="27813"/>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2"/>
          <p:cNvSpPr/>
          <p:nvPr/>
        </p:nvSpPr>
        <p:spPr>
          <a:xfrm>
            <a:off x="506375" y="1102525"/>
            <a:ext cx="4010720" cy="3486521"/>
          </a:xfrm>
          <a:custGeom>
            <a:rect b="b" l="l" r="r" t="t"/>
            <a:pathLst>
              <a:path extrusionOk="0" h="1612264" w="5688965">
                <a:moveTo>
                  <a:pt x="5688584" y="0"/>
                </a:moveTo>
                <a:lnTo>
                  <a:pt x="0" y="0"/>
                </a:lnTo>
                <a:lnTo>
                  <a:pt x="0" y="1611757"/>
                </a:lnTo>
                <a:lnTo>
                  <a:pt x="5688584" y="1611757"/>
                </a:lnTo>
                <a:lnTo>
                  <a:pt x="5688584" y="0"/>
                </a:lnTo>
                <a:close/>
              </a:path>
            </a:pathLst>
          </a:custGeom>
          <a:solidFill>
            <a:srgbClr val="000000">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sp>
        <p:nvSpPr>
          <p:cNvPr id="243" name="Google Shape;243;p12"/>
          <p:cNvSpPr/>
          <p:nvPr/>
        </p:nvSpPr>
        <p:spPr>
          <a:xfrm>
            <a:off x="4593300" y="1102525"/>
            <a:ext cx="4010720" cy="3486521"/>
          </a:xfrm>
          <a:custGeom>
            <a:rect b="b" l="l" r="r" t="t"/>
            <a:pathLst>
              <a:path extrusionOk="0" h="1612264" w="5688965">
                <a:moveTo>
                  <a:pt x="5688584" y="0"/>
                </a:moveTo>
                <a:lnTo>
                  <a:pt x="0" y="0"/>
                </a:lnTo>
                <a:lnTo>
                  <a:pt x="0" y="1611757"/>
                </a:lnTo>
                <a:lnTo>
                  <a:pt x="5688584" y="1611757"/>
                </a:lnTo>
                <a:lnTo>
                  <a:pt x="5688584" y="0"/>
                </a:lnTo>
                <a:close/>
              </a:path>
            </a:pathLst>
          </a:custGeom>
          <a:solidFill>
            <a:srgbClr val="000000">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grpSp>
        <p:nvGrpSpPr>
          <p:cNvPr id="244" name="Google Shape;244;p12"/>
          <p:cNvGrpSpPr/>
          <p:nvPr/>
        </p:nvGrpSpPr>
        <p:grpSpPr>
          <a:xfrm>
            <a:off x="323532" y="627481"/>
            <a:ext cx="8496935" cy="4392930"/>
            <a:chOff x="323532" y="627481"/>
            <a:chExt cx="8496935" cy="4392930"/>
          </a:xfrm>
        </p:grpSpPr>
        <p:sp>
          <p:nvSpPr>
            <p:cNvPr id="245" name="Google Shape;245;p12"/>
            <p:cNvSpPr/>
            <p:nvPr/>
          </p:nvSpPr>
          <p:spPr>
            <a:xfrm>
              <a:off x="323532" y="627481"/>
              <a:ext cx="8496935" cy="4392930"/>
            </a:xfrm>
            <a:custGeom>
              <a:rect b="b" l="l" r="r" t="t"/>
              <a:pathLst>
                <a:path extrusionOk="0" h="4392930" w="8496935">
                  <a:moveTo>
                    <a:pt x="8496935" y="0"/>
                  </a:moveTo>
                  <a:lnTo>
                    <a:pt x="0" y="0"/>
                  </a:lnTo>
                  <a:lnTo>
                    <a:pt x="0" y="4392549"/>
                  </a:lnTo>
                  <a:lnTo>
                    <a:pt x="8496935" y="4392549"/>
                  </a:lnTo>
                  <a:lnTo>
                    <a:pt x="8496935"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246" name="Google Shape;246;p12"/>
            <p:cNvPicPr preferRelativeResize="0"/>
            <p:nvPr/>
          </p:nvPicPr>
          <p:blipFill rotWithShape="1">
            <a:blip r:embed="rId3">
              <a:alphaModFix/>
            </a:blip>
            <a:srcRect b="0" l="0" r="0" t="0"/>
            <a:stretch/>
          </p:blipFill>
          <p:spPr>
            <a:xfrm>
              <a:off x="4737861" y="915606"/>
              <a:ext cx="4041013" cy="3773424"/>
            </a:xfrm>
            <a:prstGeom prst="rect">
              <a:avLst/>
            </a:prstGeom>
            <a:noFill/>
            <a:ln>
              <a:noFill/>
            </a:ln>
          </p:spPr>
        </p:pic>
        <p:pic>
          <p:nvPicPr>
            <p:cNvPr id="247" name="Google Shape;247;p12"/>
            <p:cNvPicPr preferRelativeResize="0"/>
            <p:nvPr/>
          </p:nvPicPr>
          <p:blipFill rotWithShape="1">
            <a:blip r:embed="rId4">
              <a:alphaModFix/>
            </a:blip>
            <a:srcRect b="0" l="0" r="0" t="0"/>
            <a:stretch/>
          </p:blipFill>
          <p:spPr>
            <a:xfrm>
              <a:off x="614006" y="915606"/>
              <a:ext cx="4041013" cy="3773424"/>
            </a:xfrm>
            <a:prstGeom prst="rect">
              <a:avLst/>
            </a:prstGeom>
            <a:noFill/>
            <a:ln>
              <a:noFill/>
            </a:ln>
          </p:spPr>
        </p:pic>
        <p:sp>
          <p:nvSpPr>
            <p:cNvPr id="248" name="Google Shape;248;p12"/>
            <p:cNvSpPr/>
            <p:nvPr/>
          </p:nvSpPr>
          <p:spPr>
            <a:xfrm>
              <a:off x="1578102" y="2139695"/>
              <a:ext cx="5495290" cy="1368425"/>
            </a:xfrm>
            <a:custGeom>
              <a:rect b="b" l="l" r="r" t="t"/>
              <a:pathLst>
                <a:path extrusionOk="0" h="1368425" w="5495290">
                  <a:moveTo>
                    <a:pt x="1368171" y="684022"/>
                  </a:moveTo>
                  <a:lnTo>
                    <a:pt x="1366443" y="635190"/>
                  </a:lnTo>
                  <a:lnTo>
                    <a:pt x="1361376" y="587273"/>
                  </a:lnTo>
                  <a:lnTo>
                    <a:pt x="1355344" y="553288"/>
                  </a:lnTo>
                  <a:lnTo>
                    <a:pt x="1355344" y="684022"/>
                  </a:lnTo>
                  <a:lnTo>
                    <a:pt x="1353654" y="731964"/>
                  </a:lnTo>
                  <a:lnTo>
                    <a:pt x="1348676" y="778992"/>
                  </a:lnTo>
                  <a:lnTo>
                    <a:pt x="1340510" y="824992"/>
                  </a:lnTo>
                  <a:lnTo>
                    <a:pt x="1329270" y="869861"/>
                  </a:lnTo>
                  <a:lnTo>
                    <a:pt x="1315085" y="913472"/>
                  </a:lnTo>
                  <a:lnTo>
                    <a:pt x="1298054" y="955725"/>
                  </a:lnTo>
                  <a:lnTo>
                    <a:pt x="1278305" y="996492"/>
                  </a:lnTo>
                  <a:lnTo>
                    <a:pt x="1255941" y="1035685"/>
                  </a:lnTo>
                  <a:lnTo>
                    <a:pt x="1231074" y="1073150"/>
                  </a:lnTo>
                  <a:lnTo>
                    <a:pt x="1203820" y="1108811"/>
                  </a:lnTo>
                  <a:lnTo>
                    <a:pt x="1174292" y="1142542"/>
                  </a:lnTo>
                  <a:lnTo>
                    <a:pt x="1142606" y="1174216"/>
                  </a:lnTo>
                  <a:lnTo>
                    <a:pt x="1108875" y="1203744"/>
                  </a:lnTo>
                  <a:lnTo>
                    <a:pt x="1073213" y="1230985"/>
                  </a:lnTo>
                  <a:lnTo>
                    <a:pt x="1035735" y="1255852"/>
                  </a:lnTo>
                  <a:lnTo>
                    <a:pt x="996556" y="1278216"/>
                  </a:lnTo>
                  <a:lnTo>
                    <a:pt x="955789" y="1297965"/>
                  </a:lnTo>
                  <a:lnTo>
                    <a:pt x="913536" y="1314983"/>
                  </a:lnTo>
                  <a:lnTo>
                    <a:pt x="869924" y="1329169"/>
                  </a:lnTo>
                  <a:lnTo>
                    <a:pt x="825068" y="1340396"/>
                  </a:lnTo>
                  <a:lnTo>
                    <a:pt x="779081" y="1348562"/>
                  </a:lnTo>
                  <a:lnTo>
                    <a:pt x="732066" y="1353540"/>
                  </a:lnTo>
                  <a:lnTo>
                    <a:pt x="684149" y="1355217"/>
                  </a:lnTo>
                  <a:lnTo>
                    <a:pt x="636206" y="1353540"/>
                  </a:lnTo>
                  <a:lnTo>
                    <a:pt x="589178" y="1348562"/>
                  </a:lnTo>
                  <a:lnTo>
                    <a:pt x="543179" y="1340396"/>
                  </a:lnTo>
                  <a:lnTo>
                    <a:pt x="498309" y="1329169"/>
                  </a:lnTo>
                  <a:lnTo>
                    <a:pt x="454698" y="1314983"/>
                  </a:lnTo>
                  <a:lnTo>
                    <a:pt x="412445" y="1297965"/>
                  </a:lnTo>
                  <a:lnTo>
                    <a:pt x="371678" y="1278216"/>
                  </a:lnTo>
                  <a:lnTo>
                    <a:pt x="332486" y="1255852"/>
                  </a:lnTo>
                  <a:lnTo>
                    <a:pt x="295021" y="1230985"/>
                  </a:lnTo>
                  <a:lnTo>
                    <a:pt x="259359" y="1203744"/>
                  </a:lnTo>
                  <a:lnTo>
                    <a:pt x="225628" y="1174216"/>
                  </a:lnTo>
                  <a:lnTo>
                    <a:pt x="193954" y="1142542"/>
                  </a:lnTo>
                  <a:lnTo>
                    <a:pt x="164426" y="1108811"/>
                  </a:lnTo>
                  <a:lnTo>
                    <a:pt x="137185" y="1073150"/>
                  </a:lnTo>
                  <a:lnTo>
                    <a:pt x="112318" y="1035685"/>
                  </a:lnTo>
                  <a:lnTo>
                    <a:pt x="89954" y="996492"/>
                  </a:lnTo>
                  <a:lnTo>
                    <a:pt x="70205" y="955725"/>
                  </a:lnTo>
                  <a:lnTo>
                    <a:pt x="53187" y="913472"/>
                  </a:lnTo>
                  <a:lnTo>
                    <a:pt x="39001" y="869861"/>
                  </a:lnTo>
                  <a:lnTo>
                    <a:pt x="27774" y="824992"/>
                  </a:lnTo>
                  <a:lnTo>
                    <a:pt x="19608" y="778992"/>
                  </a:lnTo>
                  <a:lnTo>
                    <a:pt x="14630" y="731964"/>
                  </a:lnTo>
                  <a:lnTo>
                    <a:pt x="12954" y="684022"/>
                  </a:lnTo>
                  <a:lnTo>
                    <a:pt x="14630" y="636104"/>
                  </a:lnTo>
                  <a:lnTo>
                    <a:pt x="19608" y="589089"/>
                  </a:lnTo>
                  <a:lnTo>
                    <a:pt x="27774" y="543102"/>
                  </a:lnTo>
                  <a:lnTo>
                    <a:pt x="39001" y="498246"/>
                  </a:lnTo>
                  <a:lnTo>
                    <a:pt x="53187" y="454647"/>
                  </a:lnTo>
                  <a:lnTo>
                    <a:pt x="70205" y="412407"/>
                  </a:lnTo>
                  <a:lnTo>
                    <a:pt x="89954" y="371640"/>
                  </a:lnTo>
                  <a:lnTo>
                    <a:pt x="112318" y="332473"/>
                  </a:lnTo>
                  <a:lnTo>
                    <a:pt x="137185" y="294995"/>
                  </a:lnTo>
                  <a:lnTo>
                    <a:pt x="164426" y="259346"/>
                  </a:lnTo>
                  <a:lnTo>
                    <a:pt x="193954" y="225628"/>
                  </a:lnTo>
                  <a:lnTo>
                    <a:pt x="225628" y="193954"/>
                  </a:lnTo>
                  <a:lnTo>
                    <a:pt x="259359" y="164426"/>
                  </a:lnTo>
                  <a:lnTo>
                    <a:pt x="295021" y="137185"/>
                  </a:lnTo>
                  <a:lnTo>
                    <a:pt x="332486" y="112331"/>
                  </a:lnTo>
                  <a:lnTo>
                    <a:pt x="371678" y="89966"/>
                  </a:lnTo>
                  <a:lnTo>
                    <a:pt x="412445" y="70218"/>
                  </a:lnTo>
                  <a:lnTo>
                    <a:pt x="454698" y="53200"/>
                  </a:lnTo>
                  <a:lnTo>
                    <a:pt x="498309" y="39014"/>
                  </a:lnTo>
                  <a:lnTo>
                    <a:pt x="543179" y="27787"/>
                  </a:lnTo>
                  <a:lnTo>
                    <a:pt x="589178" y="19621"/>
                  </a:lnTo>
                  <a:lnTo>
                    <a:pt x="636206" y="14643"/>
                  </a:lnTo>
                  <a:lnTo>
                    <a:pt x="684149" y="12954"/>
                  </a:lnTo>
                  <a:lnTo>
                    <a:pt x="732066" y="14643"/>
                  </a:lnTo>
                  <a:lnTo>
                    <a:pt x="779081" y="19621"/>
                  </a:lnTo>
                  <a:lnTo>
                    <a:pt x="825068" y="27787"/>
                  </a:lnTo>
                  <a:lnTo>
                    <a:pt x="869924" y="39014"/>
                  </a:lnTo>
                  <a:lnTo>
                    <a:pt x="913536" y="53200"/>
                  </a:lnTo>
                  <a:lnTo>
                    <a:pt x="955789" y="70218"/>
                  </a:lnTo>
                  <a:lnTo>
                    <a:pt x="996556" y="89966"/>
                  </a:lnTo>
                  <a:lnTo>
                    <a:pt x="1035735" y="112331"/>
                  </a:lnTo>
                  <a:lnTo>
                    <a:pt x="1073213" y="137185"/>
                  </a:lnTo>
                  <a:lnTo>
                    <a:pt x="1108875" y="164426"/>
                  </a:lnTo>
                  <a:lnTo>
                    <a:pt x="1142606" y="193954"/>
                  </a:lnTo>
                  <a:lnTo>
                    <a:pt x="1174292" y="225628"/>
                  </a:lnTo>
                  <a:lnTo>
                    <a:pt x="1203820" y="259346"/>
                  </a:lnTo>
                  <a:lnTo>
                    <a:pt x="1231074" y="294995"/>
                  </a:lnTo>
                  <a:lnTo>
                    <a:pt x="1255941" y="332473"/>
                  </a:lnTo>
                  <a:lnTo>
                    <a:pt x="1278305" y="371640"/>
                  </a:lnTo>
                  <a:lnTo>
                    <a:pt x="1298054" y="412407"/>
                  </a:lnTo>
                  <a:lnTo>
                    <a:pt x="1315085" y="454647"/>
                  </a:lnTo>
                  <a:lnTo>
                    <a:pt x="1329270" y="498246"/>
                  </a:lnTo>
                  <a:lnTo>
                    <a:pt x="1340510" y="543102"/>
                  </a:lnTo>
                  <a:lnTo>
                    <a:pt x="1348676" y="589089"/>
                  </a:lnTo>
                  <a:lnTo>
                    <a:pt x="1353654" y="636104"/>
                  </a:lnTo>
                  <a:lnTo>
                    <a:pt x="1355344" y="684022"/>
                  </a:lnTo>
                  <a:lnTo>
                    <a:pt x="1355344" y="553288"/>
                  </a:lnTo>
                  <a:lnTo>
                    <a:pt x="1341615" y="494677"/>
                  </a:lnTo>
                  <a:lnTo>
                    <a:pt x="1327162" y="450240"/>
                  </a:lnTo>
                  <a:lnTo>
                    <a:pt x="1309814" y="407187"/>
                  </a:lnTo>
                  <a:lnTo>
                    <a:pt x="1289685" y="365633"/>
                  </a:lnTo>
                  <a:lnTo>
                    <a:pt x="1266901" y="325704"/>
                  </a:lnTo>
                  <a:lnTo>
                    <a:pt x="1241564" y="287502"/>
                  </a:lnTo>
                  <a:lnTo>
                    <a:pt x="1213802" y="251167"/>
                  </a:lnTo>
                  <a:lnTo>
                    <a:pt x="1183716" y="216789"/>
                  </a:lnTo>
                  <a:lnTo>
                    <a:pt x="1151432" y="184505"/>
                  </a:lnTo>
                  <a:lnTo>
                    <a:pt x="1117053" y="154419"/>
                  </a:lnTo>
                  <a:lnTo>
                    <a:pt x="1080719" y="126644"/>
                  </a:lnTo>
                  <a:lnTo>
                    <a:pt x="1042530" y="101295"/>
                  </a:lnTo>
                  <a:lnTo>
                    <a:pt x="1002601" y="78498"/>
                  </a:lnTo>
                  <a:lnTo>
                    <a:pt x="961047" y="58369"/>
                  </a:lnTo>
                  <a:lnTo>
                    <a:pt x="917981" y="41021"/>
                  </a:lnTo>
                  <a:lnTo>
                    <a:pt x="873531" y="26568"/>
                  </a:lnTo>
                  <a:lnTo>
                    <a:pt x="827811" y="15125"/>
                  </a:lnTo>
                  <a:lnTo>
                    <a:pt x="780923" y="6794"/>
                  </a:lnTo>
                  <a:lnTo>
                    <a:pt x="732993" y="1727"/>
                  </a:lnTo>
                  <a:lnTo>
                    <a:pt x="684149" y="0"/>
                  </a:lnTo>
                  <a:lnTo>
                    <a:pt x="635292" y="1727"/>
                  </a:lnTo>
                  <a:lnTo>
                    <a:pt x="587362" y="6794"/>
                  </a:lnTo>
                  <a:lnTo>
                    <a:pt x="540473" y="15125"/>
                  </a:lnTo>
                  <a:lnTo>
                    <a:pt x="494741" y="26568"/>
                  </a:lnTo>
                  <a:lnTo>
                    <a:pt x="450278" y="41021"/>
                  </a:lnTo>
                  <a:lnTo>
                    <a:pt x="407225" y="58369"/>
                  </a:lnTo>
                  <a:lnTo>
                    <a:pt x="365658" y="78498"/>
                  </a:lnTo>
                  <a:lnTo>
                    <a:pt x="325729" y="101295"/>
                  </a:lnTo>
                  <a:lnTo>
                    <a:pt x="287528" y="126644"/>
                  </a:lnTo>
                  <a:lnTo>
                    <a:pt x="251180" y="154419"/>
                  </a:lnTo>
                  <a:lnTo>
                    <a:pt x="216801" y="184505"/>
                  </a:lnTo>
                  <a:lnTo>
                    <a:pt x="184505" y="216789"/>
                  </a:lnTo>
                  <a:lnTo>
                    <a:pt x="154406" y="251167"/>
                  </a:lnTo>
                  <a:lnTo>
                    <a:pt x="126631" y="287502"/>
                  </a:lnTo>
                  <a:lnTo>
                    <a:pt x="101295" y="325704"/>
                  </a:lnTo>
                  <a:lnTo>
                    <a:pt x="78498" y="365633"/>
                  </a:lnTo>
                  <a:lnTo>
                    <a:pt x="58369" y="407187"/>
                  </a:lnTo>
                  <a:lnTo>
                    <a:pt x="41008" y="450240"/>
                  </a:lnTo>
                  <a:lnTo>
                    <a:pt x="26555" y="494677"/>
                  </a:lnTo>
                  <a:lnTo>
                    <a:pt x="15113" y="540397"/>
                  </a:lnTo>
                  <a:lnTo>
                    <a:pt x="6781" y="587273"/>
                  </a:lnTo>
                  <a:lnTo>
                    <a:pt x="1714" y="635190"/>
                  </a:lnTo>
                  <a:lnTo>
                    <a:pt x="0" y="684022"/>
                  </a:lnTo>
                  <a:lnTo>
                    <a:pt x="1714" y="732878"/>
                  </a:lnTo>
                  <a:lnTo>
                    <a:pt x="6781" y="780808"/>
                  </a:lnTo>
                  <a:lnTo>
                    <a:pt x="15113" y="827697"/>
                  </a:lnTo>
                  <a:lnTo>
                    <a:pt x="26555" y="873429"/>
                  </a:lnTo>
                  <a:lnTo>
                    <a:pt x="41008" y="917892"/>
                  </a:lnTo>
                  <a:lnTo>
                    <a:pt x="58369" y="960945"/>
                  </a:lnTo>
                  <a:lnTo>
                    <a:pt x="78498" y="1002512"/>
                  </a:lnTo>
                  <a:lnTo>
                    <a:pt x="101295" y="1042441"/>
                  </a:lnTo>
                  <a:lnTo>
                    <a:pt x="126631" y="1080643"/>
                  </a:lnTo>
                  <a:lnTo>
                    <a:pt x="154406" y="1116990"/>
                  </a:lnTo>
                  <a:lnTo>
                    <a:pt x="184505" y="1151369"/>
                  </a:lnTo>
                  <a:lnTo>
                    <a:pt x="216801" y="1183665"/>
                  </a:lnTo>
                  <a:lnTo>
                    <a:pt x="251180" y="1213764"/>
                  </a:lnTo>
                  <a:lnTo>
                    <a:pt x="287528" y="1241539"/>
                  </a:lnTo>
                  <a:lnTo>
                    <a:pt x="325729" y="1266875"/>
                  </a:lnTo>
                  <a:lnTo>
                    <a:pt x="365658" y="1289672"/>
                  </a:lnTo>
                  <a:lnTo>
                    <a:pt x="407225" y="1309801"/>
                  </a:lnTo>
                  <a:lnTo>
                    <a:pt x="450278" y="1327162"/>
                  </a:lnTo>
                  <a:lnTo>
                    <a:pt x="494741" y="1341615"/>
                  </a:lnTo>
                  <a:lnTo>
                    <a:pt x="540473" y="1353058"/>
                  </a:lnTo>
                  <a:lnTo>
                    <a:pt x="587362" y="1361389"/>
                  </a:lnTo>
                  <a:lnTo>
                    <a:pt x="635292" y="1366456"/>
                  </a:lnTo>
                  <a:lnTo>
                    <a:pt x="684149" y="1368183"/>
                  </a:lnTo>
                  <a:lnTo>
                    <a:pt x="732993" y="1366456"/>
                  </a:lnTo>
                  <a:lnTo>
                    <a:pt x="780923" y="1361389"/>
                  </a:lnTo>
                  <a:lnTo>
                    <a:pt x="815644" y="1355217"/>
                  </a:lnTo>
                  <a:lnTo>
                    <a:pt x="827811" y="1353058"/>
                  </a:lnTo>
                  <a:lnTo>
                    <a:pt x="873531" y="1341615"/>
                  </a:lnTo>
                  <a:lnTo>
                    <a:pt x="917981" y="1327162"/>
                  </a:lnTo>
                  <a:lnTo>
                    <a:pt x="961047" y="1309801"/>
                  </a:lnTo>
                  <a:lnTo>
                    <a:pt x="1002601" y="1289672"/>
                  </a:lnTo>
                  <a:lnTo>
                    <a:pt x="1042530" y="1266875"/>
                  </a:lnTo>
                  <a:lnTo>
                    <a:pt x="1080719" y="1241539"/>
                  </a:lnTo>
                  <a:lnTo>
                    <a:pt x="1117053" y="1213764"/>
                  </a:lnTo>
                  <a:lnTo>
                    <a:pt x="1151432" y="1183665"/>
                  </a:lnTo>
                  <a:lnTo>
                    <a:pt x="1183716" y="1151369"/>
                  </a:lnTo>
                  <a:lnTo>
                    <a:pt x="1213802" y="1116990"/>
                  </a:lnTo>
                  <a:lnTo>
                    <a:pt x="1241564" y="1080643"/>
                  </a:lnTo>
                  <a:lnTo>
                    <a:pt x="1266901" y="1042441"/>
                  </a:lnTo>
                  <a:lnTo>
                    <a:pt x="1289685" y="1002512"/>
                  </a:lnTo>
                  <a:lnTo>
                    <a:pt x="1309814" y="960945"/>
                  </a:lnTo>
                  <a:lnTo>
                    <a:pt x="1327162" y="917892"/>
                  </a:lnTo>
                  <a:lnTo>
                    <a:pt x="1341615" y="873429"/>
                  </a:lnTo>
                  <a:lnTo>
                    <a:pt x="1353058" y="827697"/>
                  </a:lnTo>
                  <a:lnTo>
                    <a:pt x="1361376" y="780808"/>
                  </a:lnTo>
                  <a:lnTo>
                    <a:pt x="1366443" y="732878"/>
                  </a:lnTo>
                  <a:lnTo>
                    <a:pt x="1368171" y="684022"/>
                  </a:lnTo>
                  <a:close/>
                </a:path>
                <a:path extrusionOk="0" h="1368425" w="5495290">
                  <a:moveTo>
                    <a:pt x="5495163" y="684022"/>
                  </a:moveTo>
                  <a:lnTo>
                    <a:pt x="5493436" y="635190"/>
                  </a:lnTo>
                  <a:lnTo>
                    <a:pt x="5488368" y="587273"/>
                  </a:lnTo>
                  <a:lnTo>
                    <a:pt x="5482209" y="552627"/>
                  </a:lnTo>
                  <a:lnTo>
                    <a:pt x="5482209" y="684022"/>
                  </a:lnTo>
                  <a:lnTo>
                    <a:pt x="5480520" y="731964"/>
                  </a:lnTo>
                  <a:lnTo>
                    <a:pt x="5475541" y="778992"/>
                  </a:lnTo>
                  <a:lnTo>
                    <a:pt x="5467375" y="824992"/>
                  </a:lnTo>
                  <a:lnTo>
                    <a:pt x="5456148" y="869861"/>
                  </a:lnTo>
                  <a:lnTo>
                    <a:pt x="5441962" y="913472"/>
                  </a:lnTo>
                  <a:lnTo>
                    <a:pt x="5424944" y="955725"/>
                  </a:lnTo>
                  <a:lnTo>
                    <a:pt x="5405196" y="996492"/>
                  </a:lnTo>
                  <a:lnTo>
                    <a:pt x="5382831" y="1035685"/>
                  </a:lnTo>
                  <a:lnTo>
                    <a:pt x="5357965" y="1073150"/>
                  </a:lnTo>
                  <a:lnTo>
                    <a:pt x="5330723" y="1108811"/>
                  </a:lnTo>
                  <a:lnTo>
                    <a:pt x="5301196" y="1142542"/>
                  </a:lnTo>
                  <a:lnTo>
                    <a:pt x="5269522" y="1174216"/>
                  </a:lnTo>
                  <a:lnTo>
                    <a:pt x="5235791" y="1203744"/>
                  </a:lnTo>
                  <a:lnTo>
                    <a:pt x="5200129" y="1230985"/>
                  </a:lnTo>
                  <a:lnTo>
                    <a:pt x="5162664" y="1255852"/>
                  </a:lnTo>
                  <a:lnTo>
                    <a:pt x="5123472" y="1278216"/>
                  </a:lnTo>
                  <a:lnTo>
                    <a:pt x="5082705" y="1297965"/>
                  </a:lnTo>
                  <a:lnTo>
                    <a:pt x="5040452" y="1314983"/>
                  </a:lnTo>
                  <a:lnTo>
                    <a:pt x="4996840" y="1329169"/>
                  </a:lnTo>
                  <a:lnTo>
                    <a:pt x="4951971" y="1340396"/>
                  </a:lnTo>
                  <a:lnTo>
                    <a:pt x="4905972" y="1348562"/>
                  </a:lnTo>
                  <a:lnTo>
                    <a:pt x="4858944" y="1353540"/>
                  </a:lnTo>
                  <a:lnTo>
                    <a:pt x="4811014" y="1355217"/>
                  </a:lnTo>
                  <a:lnTo>
                    <a:pt x="4763071" y="1353540"/>
                  </a:lnTo>
                  <a:lnTo>
                    <a:pt x="4716043" y="1348562"/>
                  </a:lnTo>
                  <a:lnTo>
                    <a:pt x="4670044" y="1340396"/>
                  </a:lnTo>
                  <a:lnTo>
                    <a:pt x="4625175" y="1329169"/>
                  </a:lnTo>
                  <a:lnTo>
                    <a:pt x="4581563" y="1314983"/>
                  </a:lnTo>
                  <a:lnTo>
                    <a:pt x="4539310" y="1297965"/>
                  </a:lnTo>
                  <a:lnTo>
                    <a:pt x="4498543" y="1278216"/>
                  </a:lnTo>
                  <a:lnTo>
                    <a:pt x="4459351" y="1255852"/>
                  </a:lnTo>
                  <a:lnTo>
                    <a:pt x="4421886" y="1230985"/>
                  </a:lnTo>
                  <a:lnTo>
                    <a:pt x="4386224" y="1203744"/>
                  </a:lnTo>
                  <a:lnTo>
                    <a:pt x="4352493" y="1174216"/>
                  </a:lnTo>
                  <a:lnTo>
                    <a:pt x="4320819" y="1142542"/>
                  </a:lnTo>
                  <a:lnTo>
                    <a:pt x="4291292" y="1108811"/>
                  </a:lnTo>
                  <a:lnTo>
                    <a:pt x="4264050" y="1073150"/>
                  </a:lnTo>
                  <a:lnTo>
                    <a:pt x="4239184" y="1035685"/>
                  </a:lnTo>
                  <a:lnTo>
                    <a:pt x="4216819" y="996492"/>
                  </a:lnTo>
                  <a:lnTo>
                    <a:pt x="4197070" y="955725"/>
                  </a:lnTo>
                  <a:lnTo>
                    <a:pt x="4180052" y="913472"/>
                  </a:lnTo>
                  <a:lnTo>
                    <a:pt x="4165866" y="869861"/>
                  </a:lnTo>
                  <a:lnTo>
                    <a:pt x="4154640" y="824992"/>
                  </a:lnTo>
                  <a:lnTo>
                    <a:pt x="4146473" y="778992"/>
                  </a:lnTo>
                  <a:lnTo>
                    <a:pt x="4141495" y="731964"/>
                  </a:lnTo>
                  <a:lnTo>
                    <a:pt x="4139819" y="684022"/>
                  </a:lnTo>
                  <a:lnTo>
                    <a:pt x="4141495" y="636104"/>
                  </a:lnTo>
                  <a:lnTo>
                    <a:pt x="4146473" y="589089"/>
                  </a:lnTo>
                  <a:lnTo>
                    <a:pt x="4154640" y="543102"/>
                  </a:lnTo>
                  <a:lnTo>
                    <a:pt x="4165866" y="498246"/>
                  </a:lnTo>
                  <a:lnTo>
                    <a:pt x="4180052" y="454647"/>
                  </a:lnTo>
                  <a:lnTo>
                    <a:pt x="4197070" y="412407"/>
                  </a:lnTo>
                  <a:lnTo>
                    <a:pt x="4216819" y="371640"/>
                  </a:lnTo>
                  <a:lnTo>
                    <a:pt x="4239184" y="332473"/>
                  </a:lnTo>
                  <a:lnTo>
                    <a:pt x="4264050" y="294995"/>
                  </a:lnTo>
                  <a:lnTo>
                    <a:pt x="4291292" y="259346"/>
                  </a:lnTo>
                  <a:lnTo>
                    <a:pt x="4320819" y="225628"/>
                  </a:lnTo>
                  <a:lnTo>
                    <a:pt x="4352493" y="193954"/>
                  </a:lnTo>
                  <a:lnTo>
                    <a:pt x="4386224" y="164426"/>
                  </a:lnTo>
                  <a:lnTo>
                    <a:pt x="4421886" y="137185"/>
                  </a:lnTo>
                  <a:lnTo>
                    <a:pt x="4459351" y="112331"/>
                  </a:lnTo>
                  <a:lnTo>
                    <a:pt x="4498543" y="89966"/>
                  </a:lnTo>
                  <a:lnTo>
                    <a:pt x="4539310" y="70218"/>
                  </a:lnTo>
                  <a:lnTo>
                    <a:pt x="4581563" y="53200"/>
                  </a:lnTo>
                  <a:lnTo>
                    <a:pt x="4625175" y="39014"/>
                  </a:lnTo>
                  <a:lnTo>
                    <a:pt x="4670044" y="27787"/>
                  </a:lnTo>
                  <a:lnTo>
                    <a:pt x="4716043" y="19621"/>
                  </a:lnTo>
                  <a:lnTo>
                    <a:pt x="4763071" y="14643"/>
                  </a:lnTo>
                  <a:lnTo>
                    <a:pt x="4811014" y="12954"/>
                  </a:lnTo>
                  <a:lnTo>
                    <a:pt x="4858944" y="14643"/>
                  </a:lnTo>
                  <a:lnTo>
                    <a:pt x="4905972" y="19621"/>
                  </a:lnTo>
                  <a:lnTo>
                    <a:pt x="4951971" y="27787"/>
                  </a:lnTo>
                  <a:lnTo>
                    <a:pt x="4996840" y="39014"/>
                  </a:lnTo>
                  <a:lnTo>
                    <a:pt x="5040452" y="53200"/>
                  </a:lnTo>
                  <a:lnTo>
                    <a:pt x="5082705" y="70218"/>
                  </a:lnTo>
                  <a:lnTo>
                    <a:pt x="5123472" y="89966"/>
                  </a:lnTo>
                  <a:lnTo>
                    <a:pt x="5162664" y="112331"/>
                  </a:lnTo>
                  <a:lnTo>
                    <a:pt x="5200129" y="137185"/>
                  </a:lnTo>
                  <a:lnTo>
                    <a:pt x="5235791" y="164426"/>
                  </a:lnTo>
                  <a:lnTo>
                    <a:pt x="5269522" y="193954"/>
                  </a:lnTo>
                  <a:lnTo>
                    <a:pt x="5301196" y="225628"/>
                  </a:lnTo>
                  <a:lnTo>
                    <a:pt x="5330723" y="259346"/>
                  </a:lnTo>
                  <a:lnTo>
                    <a:pt x="5357965" y="294995"/>
                  </a:lnTo>
                  <a:lnTo>
                    <a:pt x="5382831" y="332473"/>
                  </a:lnTo>
                  <a:lnTo>
                    <a:pt x="5405196" y="371640"/>
                  </a:lnTo>
                  <a:lnTo>
                    <a:pt x="5424944" y="412407"/>
                  </a:lnTo>
                  <a:lnTo>
                    <a:pt x="5441962" y="454647"/>
                  </a:lnTo>
                  <a:lnTo>
                    <a:pt x="5456148" y="498246"/>
                  </a:lnTo>
                  <a:lnTo>
                    <a:pt x="5467375" y="543102"/>
                  </a:lnTo>
                  <a:lnTo>
                    <a:pt x="5475541" y="589089"/>
                  </a:lnTo>
                  <a:lnTo>
                    <a:pt x="5480520" y="636104"/>
                  </a:lnTo>
                  <a:lnTo>
                    <a:pt x="5482209" y="684022"/>
                  </a:lnTo>
                  <a:lnTo>
                    <a:pt x="5482209" y="552627"/>
                  </a:lnTo>
                  <a:lnTo>
                    <a:pt x="5468594" y="494677"/>
                  </a:lnTo>
                  <a:lnTo>
                    <a:pt x="5454142" y="450240"/>
                  </a:lnTo>
                  <a:lnTo>
                    <a:pt x="5436781" y="407187"/>
                  </a:lnTo>
                  <a:lnTo>
                    <a:pt x="5416651" y="365633"/>
                  </a:lnTo>
                  <a:lnTo>
                    <a:pt x="5393855" y="325704"/>
                  </a:lnTo>
                  <a:lnTo>
                    <a:pt x="5368518" y="287502"/>
                  </a:lnTo>
                  <a:lnTo>
                    <a:pt x="5340743" y="251167"/>
                  </a:lnTo>
                  <a:lnTo>
                    <a:pt x="5310644" y="216789"/>
                  </a:lnTo>
                  <a:lnTo>
                    <a:pt x="5278348" y="184505"/>
                  </a:lnTo>
                  <a:lnTo>
                    <a:pt x="5243969" y="154419"/>
                  </a:lnTo>
                  <a:lnTo>
                    <a:pt x="5207622" y="126644"/>
                  </a:lnTo>
                  <a:lnTo>
                    <a:pt x="5169420" y="101295"/>
                  </a:lnTo>
                  <a:lnTo>
                    <a:pt x="5129492" y="78498"/>
                  </a:lnTo>
                  <a:lnTo>
                    <a:pt x="5087925" y="58369"/>
                  </a:lnTo>
                  <a:lnTo>
                    <a:pt x="5044872" y="41021"/>
                  </a:lnTo>
                  <a:lnTo>
                    <a:pt x="5000409" y="26568"/>
                  </a:lnTo>
                  <a:lnTo>
                    <a:pt x="4954676" y="15125"/>
                  </a:lnTo>
                  <a:lnTo>
                    <a:pt x="4907788" y="6794"/>
                  </a:lnTo>
                  <a:lnTo>
                    <a:pt x="4859858" y="1727"/>
                  </a:lnTo>
                  <a:lnTo>
                    <a:pt x="4811014" y="0"/>
                  </a:lnTo>
                  <a:lnTo>
                    <a:pt x="4762157" y="1727"/>
                  </a:lnTo>
                  <a:lnTo>
                    <a:pt x="4714227" y="6794"/>
                  </a:lnTo>
                  <a:lnTo>
                    <a:pt x="4667339" y="15125"/>
                  </a:lnTo>
                  <a:lnTo>
                    <a:pt x="4621619" y="26568"/>
                  </a:lnTo>
                  <a:lnTo>
                    <a:pt x="4577169" y="41021"/>
                  </a:lnTo>
                  <a:lnTo>
                    <a:pt x="4534103" y="58369"/>
                  </a:lnTo>
                  <a:lnTo>
                    <a:pt x="4492549" y="78498"/>
                  </a:lnTo>
                  <a:lnTo>
                    <a:pt x="4452620" y="101295"/>
                  </a:lnTo>
                  <a:lnTo>
                    <a:pt x="4414431" y="126644"/>
                  </a:lnTo>
                  <a:lnTo>
                    <a:pt x="4378096" y="154419"/>
                  </a:lnTo>
                  <a:lnTo>
                    <a:pt x="4343717" y="184505"/>
                  </a:lnTo>
                  <a:lnTo>
                    <a:pt x="4311434" y="216789"/>
                  </a:lnTo>
                  <a:lnTo>
                    <a:pt x="4281348" y="251167"/>
                  </a:lnTo>
                  <a:lnTo>
                    <a:pt x="4253585" y="287502"/>
                  </a:lnTo>
                  <a:lnTo>
                    <a:pt x="4228249" y="325704"/>
                  </a:lnTo>
                  <a:lnTo>
                    <a:pt x="4205465" y="365633"/>
                  </a:lnTo>
                  <a:lnTo>
                    <a:pt x="4185335" y="407187"/>
                  </a:lnTo>
                  <a:lnTo>
                    <a:pt x="4167987" y="450240"/>
                  </a:lnTo>
                  <a:lnTo>
                    <a:pt x="4153535" y="494677"/>
                  </a:lnTo>
                  <a:lnTo>
                    <a:pt x="4142092" y="540397"/>
                  </a:lnTo>
                  <a:lnTo>
                    <a:pt x="4133773" y="587273"/>
                  </a:lnTo>
                  <a:lnTo>
                    <a:pt x="4128706" y="635190"/>
                  </a:lnTo>
                  <a:lnTo>
                    <a:pt x="4126992" y="684022"/>
                  </a:lnTo>
                  <a:lnTo>
                    <a:pt x="4128706" y="732878"/>
                  </a:lnTo>
                  <a:lnTo>
                    <a:pt x="4133773" y="780808"/>
                  </a:lnTo>
                  <a:lnTo>
                    <a:pt x="4142092" y="827697"/>
                  </a:lnTo>
                  <a:lnTo>
                    <a:pt x="4153535" y="873429"/>
                  </a:lnTo>
                  <a:lnTo>
                    <a:pt x="4167987" y="917892"/>
                  </a:lnTo>
                  <a:lnTo>
                    <a:pt x="4185335" y="960945"/>
                  </a:lnTo>
                  <a:lnTo>
                    <a:pt x="4205465" y="1002512"/>
                  </a:lnTo>
                  <a:lnTo>
                    <a:pt x="4228249" y="1042441"/>
                  </a:lnTo>
                  <a:lnTo>
                    <a:pt x="4253585" y="1080643"/>
                  </a:lnTo>
                  <a:lnTo>
                    <a:pt x="4281348" y="1116990"/>
                  </a:lnTo>
                  <a:lnTo>
                    <a:pt x="4311434" y="1151369"/>
                  </a:lnTo>
                  <a:lnTo>
                    <a:pt x="4343717" y="1183665"/>
                  </a:lnTo>
                  <a:lnTo>
                    <a:pt x="4378096" y="1213764"/>
                  </a:lnTo>
                  <a:lnTo>
                    <a:pt x="4414431" y="1241539"/>
                  </a:lnTo>
                  <a:lnTo>
                    <a:pt x="4452620" y="1266875"/>
                  </a:lnTo>
                  <a:lnTo>
                    <a:pt x="4492549" y="1289672"/>
                  </a:lnTo>
                  <a:lnTo>
                    <a:pt x="4534103" y="1309801"/>
                  </a:lnTo>
                  <a:lnTo>
                    <a:pt x="4577169" y="1327162"/>
                  </a:lnTo>
                  <a:lnTo>
                    <a:pt x="4621619" y="1341615"/>
                  </a:lnTo>
                  <a:lnTo>
                    <a:pt x="4667339" y="1353058"/>
                  </a:lnTo>
                  <a:lnTo>
                    <a:pt x="4714227" y="1361389"/>
                  </a:lnTo>
                  <a:lnTo>
                    <a:pt x="4762157" y="1366456"/>
                  </a:lnTo>
                  <a:lnTo>
                    <a:pt x="4811014" y="1368183"/>
                  </a:lnTo>
                  <a:lnTo>
                    <a:pt x="4859858" y="1366456"/>
                  </a:lnTo>
                  <a:lnTo>
                    <a:pt x="4907788" y="1361389"/>
                  </a:lnTo>
                  <a:lnTo>
                    <a:pt x="4942510" y="1355217"/>
                  </a:lnTo>
                  <a:lnTo>
                    <a:pt x="4954676" y="1353058"/>
                  </a:lnTo>
                  <a:lnTo>
                    <a:pt x="5000409" y="1341615"/>
                  </a:lnTo>
                  <a:lnTo>
                    <a:pt x="5044872" y="1327162"/>
                  </a:lnTo>
                  <a:lnTo>
                    <a:pt x="5087925" y="1309801"/>
                  </a:lnTo>
                  <a:lnTo>
                    <a:pt x="5129492" y="1289672"/>
                  </a:lnTo>
                  <a:lnTo>
                    <a:pt x="5169420" y="1266875"/>
                  </a:lnTo>
                  <a:lnTo>
                    <a:pt x="5207622" y="1241539"/>
                  </a:lnTo>
                  <a:lnTo>
                    <a:pt x="5243969" y="1213764"/>
                  </a:lnTo>
                  <a:lnTo>
                    <a:pt x="5278348" y="1183665"/>
                  </a:lnTo>
                  <a:lnTo>
                    <a:pt x="5310644" y="1151369"/>
                  </a:lnTo>
                  <a:lnTo>
                    <a:pt x="5340743" y="1116990"/>
                  </a:lnTo>
                  <a:lnTo>
                    <a:pt x="5368518" y="1080643"/>
                  </a:lnTo>
                  <a:lnTo>
                    <a:pt x="5393855" y="1042441"/>
                  </a:lnTo>
                  <a:lnTo>
                    <a:pt x="5416651" y="1002512"/>
                  </a:lnTo>
                  <a:lnTo>
                    <a:pt x="5436781" y="960945"/>
                  </a:lnTo>
                  <a:lnTo>
                    <a:pt x="5454142" y="917892"/>
                  </a:lnTo>
                  <a:lnTo>
                    <a:pt x="5468594" y="873429"/>
                  </a:lnTo>
                  <a:lnTo>
                    <a:pt x="5480037" y="827697"/>
                  </a:lnTo>
                  <a:lnTo>
                    <a:pt x="5488368" y="780808"/>
                  </a:lnTo>
                  <a:lnTo>
                    <a:pt x="5493436" y="732878"/>
                  </a:lnTo>
                  <a:lnTo>
                    <a:pt x="5495163" y="684022"/>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49" name="Google Shape;249;p12"/>
          <p:cNvSpPr txBox="1"/>
          <p:nvPr/>
        </p:nvSpPr>
        <p:spPr>
          <a:xfrm>
            <a:off x="506375" y="4674600"/>
            <a:ext cx="8097600" cy="3546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noAutofit/>
          </a:bodyPr>
          <a:lstStyle/>
          <a:p>
            <a:pPr indent="0" lvl="0" marL="12700" rtl="0" algn="ctr">
              <a:lnSpc>
                <a:spcPct val="90000"/>
              </a:lnSpc>
              <a:spcBef>
                <a:spcPts val="0"/>
              </a:spcBef>
              <a:spcAft>
                <a:spcPts val="0"/>
              </a:spcAft>
              <a:buClr>
                <a:schemeClr val="dk1"/>
              </a:buClr>
              <a:buSzPts val="1190"/>
              <a:buFont typeface="Arial"/>
              <a:buNone/>
            </a:pPr>
            <a:r>
              <a:rPr lang="en-US" sz="1300">
                <a:solidFill>
                  <a:schemeClr val="lt1"/>
                </a:solidFill>
                <a:latin typeface="Atkinson Hyperlegible"/>
                <a:ea typeface="Atkinson Hyperlegible"/>
                <a:cs typeface="Atkinson Hyperlegible"/>
                <a:sym typeface="Atkinson Hyperlegible"/>
              </a:rPr>
              <a:t>Can you see how the different bone positions reshape the waist and make the pose slightly shrunken?</a:t>
            </a:r>
            <a:endParaRPr sz="1300">
              <a:solidFill>
                <a:schemeClr val="dk1"/>
              </a:solidFill>
              <a:latin typeface="Atkinson Hyperlegible"/>
              <a:ea typeface="Atkinson Hyperlegible"/>
              <a:cs typeface="Atkinson Hyperlegible"/>
              <a:sym typeface="Atkinson Hyperlegible"/>
            </a:endParaRPr>
          </a:p>
          <a:p>
            <a:pPr indent="0" lvl="0" marL="12700" marR="0" rtl="0" algn="ctr">
              <a:lnSpc>
                <a:spcPct val="90000"/>
              </a:lnSpc>
              <a:spcBef>
                <a:spcPts val="0"/>
              </a:spcBef>
              <a:spcAft>
                <a:spcPts val="0"/>
              </a:spcAft>
              <a:buNone/>
            </a:pPr>
            <a:r>
              <a:t/>
            </a:r>
            <a:endParaRPr sz="1300">
              <a:solidFill>
                <a:srgbClr val="FFFFFF"/>
              </a:solidFill>
              <a:latin typeface="Atkinson Hyperlegible"/>
              <a:ea typeface="Atkinson Hyperlegible"/>
              <a:cs typeface="Atkinson Hyperlegible"/>
              <a:sym typeface="Atkinson Hyperlegible"/>
            </a:endParaRPr>
          </a:p>
        </p:txBody>
      </p:sp>
      <p:sp>
        <p:nvSpPr>
          <p:cNvPr id="250" name="Google Shape;250;p12"/>
          <p:cNvSpPr txBox="1"/>
          <p:nvPr/>
        </p:nvSpPr>
        <p:spPr>
          <a:xfrm>
            <a:off x="576775" y="737100"/>
            <a:ext cx="8027100" cy="2289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3325">
            <a:spAutoFit/>
          </a:bodyPr>
          <a:lstStyle/>
          <a:p>
            <a:pPr indent="0" lvl="0" marL="12700" rtl="0" algn="l">
              <a:spcBef>
                <a:spcPts val="0"/>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Let's outline it for clarity. Notice the length of the legs and the look of the silhouette between the legs.</a:t>
            </a:r>
            <a:endParaRPr>
              <a:solidFill>
                <a:srgbClr val="FFFFFF"/>
              </a:solidFill>
              <a:latin typeface="Atkinson Hyperlegible"/>
              <a:ea typeface="Atkinson Hyperlegible"/>
              <a:cs typeface="Atkinson Hyperlegible"/>
              <a:sym typeface="Atkinson Hyperlegible"/>
            </a:endParaRPr>
          </a:p>
        </p:txBody>
      </p:sp>
      <p:sp>
        <p:nvSpPr>
          <p:cNvPr id="251" name="Google Shape;251;p12"/>
          <p:cNvSpPr txBox="1"/>
          <p:nvPr>
            <p:ph idx="4294967295" type="title"/>
          </p:nvPr>
        </p:nvSpPr>
        <p:spPr>
          <a:xfrm>
            <a:off x="381000" y="24765"/>
            <a:ext cx="8382000" cy="508500"/>
          </a:xfrm>
          <a:prstGeom prst="rect">
            <a:avLst/>
          </a:prstGeom>
          <a:noFill/>
          <a:ln>
            <a:noFill/>
          </a:ln>
        </p:spPr>
        <p:txBody>
          <a:bodyPr anchorCtr="0" anchor="t" bIns="0" lIns="0" spcFirstLastPara="1" rIns="0" wrap="square" tIns="12050">
            <a:noAutofit/>
          </a:bodyPr>
          <a:lstStyle/>
          <a:p>
            <a:pPr indent="0" lvl="0" marL="12700" rtl="0" algn="ctr">
              <a:spcBef>
                <a:spcPts val="0"/>
              </a:spcBef>
              <a:spcAft>
                <a:spcPts val="0"/>
              </a:spcAft>
              <a:buSzPts val="1134"/>
              <a:buNone/>
            </a:pPr>
            <a:r>
              <a:rPr b="1" lang="en-US" sz="2598">
                <a:latin typeface="Atkinson Hyperlegible"/>
                <a:ea typeface="Atkinson Hyperlegible"/>
                <a:cs typeface="Atkinson Hyperlegible"/>
                <a:sym typeface="Atkinson Hyperlegible"/>
              </a:rPr>
              <a:t>Examples of slight distortion due to bone positions</a:t>
            </a:r>
            <a:endParaRPr b="1" sz="2598">
              <a:latin typeface="Atkinson Hyperlegible"/>
              <a:ea typeface="Atkinson Hyperlegible"/>
              <a:cs typeface="Atkinson Hyperlegible"/>
              <a:sym typeface="Atkinson Hyperlegible"/>
            </a:endParaRPr>
          </a:p>
          <a:p>
            <a:pPr indent="0" lvl="0" marL="12700" rtl="0" algn="ctr">
              <a:lnSpc>
                <a:spcPct val="100000"/>
              </a:lnSpc>
              <a:spcBef>
                <a:spcPts val="0"/>
              </a:spcBef>
              <a:spcAft>
                <a:spcPts val="0"/>
              </a:spcAft>
              <a:buNone/>
            </a:pPr>
            <a:r>
              <a:t/>
            </a:r>
            <a:endParaRPr sz="2198">
              <a:latin typeface="Atkinson Hyperlegible"/>
              <a:ea typeface="Atkinson Hyperlegible"/>
              <a:cs typeface="Atkinson Hyperlegible"/>
              <a:sym typeface="Atkinson Hyperlegibl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13"/>
          <p:cNvSpPr/>
          <p:nvPr/>
        </p:nvSpPr>
        <p:spPr>
          <a:xfrm>
            <a:off x="0" y="4555045"/>
            <a:ext cx="9144000" cy="395604"/>
          </a:xfrm>
          <a:custGeom>
            <a:rect b="b" l="l" r="r" t="t"/>
            <a:pathLst>
              <a:path extrusionOk="0" h="395604" w="9144000">
                <a:moveTo>
                  <a:pt x="9144000" y="0"/>
                </a:moveTo>
                <a:lnTo>
                  <a:pt x="0" y="0"/>
                </a:lnTo>
                <a:lnTo>
                  <a:pt x="0" y="395312"/>
                </a:lnTo>
                <a:lnTo>
                  <a:pt x="9144000" y="395312"/>
                </a:lnTo>
                <a:lnTo>
                  <a:pt x="9144000" y="0"/>
                </a:lnTo>
                <a:close/>
              </a:path>
            </a:pathLst>
          </a:custGeom>
          <a:solidFill>
            <a:srgbClr val="000000">
              <a:alpha val="50588"/>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57" name="Google Shape;257;p13"/>
          <p:cNvSpPr/>
          <p:nvPr/>
        </p:nvSpPr>
        <p:spPr>
          <a:xfrm>
            <a:off x="4602988" y="1419605"/>
            <a:ext cx="4145915" cy="1800225"/>
          </a:xfrm>
          <a:custGeom>
            <a:rect b="b" l="l" r="r" t="t"/>
            <a:pathLst>
              <a:path extrusionOk="0" h="1800225" w="4145915">
                <a:moveTo>
                  <a:pt x="4145407" y="0"/>
                </a:moveTo>
                <a:lnTo>
                  <a:pt x="0" y="0"/>
                </a:lnTo>
                <a:lnTo>
                  <a:pt x="0" y="1800225"/>
                </a:lnTo>
                <a:lnTo>
                  <a:pt x="4145407" y="1800225"/>
                </a:lnTo>
                <a:lnTo>
                  <a:pt x="4145407" y="0"/>
                </a:lnTo>
                <a:close/>
              </a:path>
            </a:pathLst>
          </a:custGeom>
          <a:solidFill>
            <a:srgbClr val="FFFFFF">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258" name="Google Shape;258;p13"/>
          <p:cNvGrpSpPr/>
          <p:nvPr/>
        </p:nvGrpSpPr>
        <p:grpSpPr>
          <a:xfrm>
            <a:off x="323532" y="771525"/>
            <a:ext cx="8496935" cy="2880360"/>
            <a:chOff x="323532" y="771525"/>
            <a:chExt cx="8496935" cy="2880360"/>
          </a:xfrm>
        </p:grpSpPr>
        <p:sp>
          <p:nvSpPr>
            <p:cNvPr id="259" name="Google Shape;259;p13"/>
            <p:cNvSpPr/>
            <p:nvPr/>
          </p:nvSpPr>
          <p:spPr>
            <a:xfrm>
              <a:off x="395541" y="1419605"/>
              <a:ext cx="4145915" cy="1800225"/>
            </a:xfrm>
            <a:custGeom>
              <a:rect b="b" l="l" r="r" t="t"/>
              <a:pathLst>
                <a:path extrusionOk="0" h="1800225" w="4145915">
                  <a:moveTo>
                    <a:pt x="4145407" y="0"/>
                  </a:moveTo>
                  <a:lnTo>
                    <a:pt x="0" y="0"/>
                  </a:lnTo>
                  <a:lnTo>
                    <a:pt x="0" y="1800225"/>
                  </a:lnTo>
                  <a:lnTo>
                    <a:pt x="4145407" y="1800225"/>
                  </a:lnTo>
                  <a:lnTo>
                    <a:pt x="4145407" y="0"/>
                  </a:lnTo>
                  <a:close/>
                </a:path>
              </a:pathLst>
            </a:custGeom>
            <a:solidFill>
              <a:srgbClr val="FFFFFF">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60" name="Google Shape;260;p13"/>
            <p:cNvSpPr/>
            <p:nvPr/>
          </p:nvSpPr>
          <p:spPr>
            <a:xfrm>
              <a:off x="323532" y="771525"/>
              <a:ext cx="8496935" cy="2880360"/>
            </a:xfrm>
            <a:custGeom>
              <a:rect b="b" l="l" r="r" t="t"/>
              <a:pathLst>
                <a:path extrusionOk="0" h="2880360" w="8496935">
                  <a:moveTo>
                    <a:pt x="8496935" y="0"/>
                  </a:moveTo>
                  <a:lnTo>
                    <a:pt x="0" y="0"/>
                  </a:lnTo>
                  <a:lnTo>
                    <a:pt x="0" y="2880360"/>
                  </a:lnTo>
                  <a:lnTo>
                    <a:pt x="8496935" y="2880360"/>
                  </a:lnTo>
                  <a:lnTo>
                    <a:pt x="8496935"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61" name="Google Shape;261;p13"/>
          <p:cNvSpPr txBox="1"/>
          <p:nvPr>
            <p:ph type="title"/>
          </p:nvPr>
        </p:nvSpPr>
        <p:spPr>
          <a:xfrm>
            <a:off x="1447800" y="24765"/>
            <a:ext cx="6248400" cy="508500"/>
          </a:xfrm>
          <a:prstGeom prst="rect">
            <a:avLst/>
          </a:prstGeom>
          <a:noFill/>
          <a:ln>
            <a:noFill/>
          </a:ln>
        </p:spPr>
        <p:txBody>
          <a:bodyPr anchorCtr="0" anchor="t" bIns="0" lIns="0" spcFirstLastPara="1" rIns="0" wrap="square" tIns="12050">
            <a:noAutofit/>
          </a:bodyPr>
          <a:lstStyle/>
          <a:p>
            <a:pPr indent="0" lvl="0" marL="12700" rtl="0" algn="ctr">
              <a:spcBef>
                <a:spcPts val="0"/>
              </a:spcBef>
              <a:spcAft>
                <a:spcPts val="0"/>
              </a:spcAft>
              <a:buClr>
                <a:schemeClr val="dk1"/>
              </a:buClr>
              <a:buSzPts val="1260"/>
              <a:buFont typeface="Arial"/>
              <a:buNone/>
            </a:pPr>
            <a:r>
              <a:rPr b="1" lang="en-US" sz="2820">
                <a:latin typeface="Atkinson Hyperlegible"/>
                <a:ea typeface="Atkinson Hyperlegible"/>
                <a:cs typeface="Atkinson Hyperlegible"/>
                <a:sym typeface="Atkinson Hyperlegible"/>
              </a:rPr>
              <a:t>Extreme poses reveal mistakes.</a:t>
            </a:r>
            <a:endParaRPr b="1" sz="2820">
              <a:latin typeface="Atkinson Hyperlegible"/>
              <a:ea typeface="Atkinson Hyperlegible"/>
              <a:cs typeface="Atkinson Hyperlegible"/>
              <a:sym typeface="Atkinson Hyperlegible"/>
            </a:endParaRPr>
          </a:p>
          <a:p>
            <a:pPr indent="0" lvl="0" marL="12700" rtl="0" algn="l">
              <a:lnSpc>
                <a:spcPct val="100000"/>
              </a:lnSpc>
              <a:spcBef>
                <a:spcPts val="0"/>
              </a:spcBef>
              <a:spcAft>
                <a:spcPts val="0"/>
              </a:spcAft>
              <a:buNone/>
            </a:pPr>
            <a:r>
              <a:t/>
            </a:r>
            <a:endParaRPr b="1" sz="2820">
              <a:latin typeface="Atkinson Hyperlegible"/>
              <a:ea typeface="Atkinson Hyperlegible"/>
              <a:cs typeface="Atkinson Hyperlegible"/>
              <a:sym typeface="Atkinson Hyperlegible"/>
            </a:endParaRPr>
          </a:p>
        </p:txBody>
      </p:sp>
      <p:sp>
        <p:nvSpPr>
          <p:cNvPr id="262" name="Google Shape;262;p13"/>
          <p:cNvSpPr txBox="1"/>
          <p:nvPr>
            <p:ph idx="1" type="body"/>
          </p:nvPr>
        </p:nvSpPr>
        <p:spPr>
          <a:xfrm>
            <a:off x="323532" y="771525"/>
            <a:ext cx="8496900" cy="5508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18725">
            <a:spAutoFit/>
          </a:bodyPr>
          <a:lstStyle/>
          <a:p>
            <a:pPr indent="0" lvl="0" marL="168275" rtl="0" algn="l">
              <a:spcBef>
                <a:spcPts val="0"/>
              </a:spcBef>
              <a:spcAft>
                <a:spcPts val="0"/>
              </a:spcAft>
              <a:buClr>
                <a:schemeClr val="dk1"/>
              </a:buClr>
              <a:buSzPts val="1400"/>
              <a:buFont typeface="Arial"/>
              <a:buNone/>
            </a:pPr>
            <a:r>
              <a:rPr lang="en-US">
                <a:latin typeface="Atkinson Hyperlegible"/>
                <a:ea typeface="Atkinson Hyperlegible"/>
                <a:cs typeface="Atkinson Hyperlegible"/>
                <a:sym typeface="Atkinson Hyperlegible"/>
              </a:rPr>
              <a:t>The issue is more noticeable when more </a:t>
            </a:r>
            <a:r>
              <a:rPr b="1" lang="en-US">
                <a:latin typeface="Atkinson Hyperlegible"/>
                <a:ea typeface="Atkinson Hyperlegible"/>
                <a:cs typeface="Atkinson Hyperlegible"/>
                <a:sym typeface="Atkinson Hyperlegible"/>
              </a:rPr>
              <a:t>extreme poses are performed.</a:t>
            </a:r>
            <a:endParaRPr>
              <a:latin typeface="Atkinson Hyperlegible"/>
              <a:ea typeface="Atkinson Hyperlegible"/>
              <a:cs typeface="Atkinson Hyperlegible"/>
              <a:sym typeface="Atkinson Hyperlegible"/>
            </a:endParaRPr>
          </a:p>
          <a:p>
            <a:pPr indent="0" lvl="0" marL="168275" rtl="0" algn="l">
              <a:spcBef>
                <a:spcPts val="0"/>
              </a:spcBef>
              <a:spcAft>
                <a:spcPts val="0"/>
              </a:spcAft>
              <a:buSzPts val="1400"/>
              <a:buNone/>
            </a:pPr>
            <a:r>
              <a:rPr lang="en-US">
                <a:latin typeface="Atkinson Hyperlegible"/>
                <a:ea typeface="Atkinson Hyperlegible"/>
                <a:cs typeface="Atkinson Hyperlegible"/>
                <a:sym typeface="Atkinson Hyperlegible"/>
              </a:rPr>
              <a:t>The inadequacy of the bone position is </a:t>
            </a:r>
            <a:r>
              <a:rPr b="1" lang="en-US">
                <a:latin typeface="Atkinson Hyperlegible"/>
                <a:ea typeface="Atkinson Hyperlegible"/>
                <a:cs typeface="Atkinson Hyperlegible"/>
                <a:sym typeface="Atkinson Hyperlegible"/>
              </a:rPr>
              <a:t>apparent </a:t>
            </a:r>
            <a:r>
              <a:rPr lang="en-US">
                <a:latin typeface="Atkinson Hyperlegible"/>
                <a:ea typeface="Atkinson Hyperlegible"/>
                <a:cs typeface="Atkinson Hyperlegible"/>
                <a:sym typeface="Atkinson Hyperlegible"/>
              </a:rPr>
              <a:t>when the legs are opened wide for kicking techniques.</a:t>
            </a:r>
            <a:endParaRPr>
              <a:latin typeface="Atkinson Hyperlegible"/>
              <a:ea typeface="Atkinson Hyperlegible"/>
              <a:cs typeface="Atkinson Hyperlegible"/>
              <a:sym typeface="Atkinson Hyperlegible"/>
            </a:endParaRPr>
          </a:p>
        </p:txBody>
      </p:sp>
      <p:grpSp>
        <p:nvGrpSpPr>
          <p:cNvPr id="263" name="Google Shape;263;p13"/>
          <p:cNvGrpSpPr/>
          <p:nvPr/>
        </p:nvGrpSpPr>
        <p:grpSpPr>
          <a:xfrm>
            <a:off x="395541" y="1419605"/>
            <a:ext cx="8355139" cy="1800225"/>
            <a:chOff x="395541" y="1419605"/>
            <a:chExt cx="8355139" cy="1800225"/>
          </a:xfrm>
        </p:grpSpPr>
        <p:pic>
          <p:nvPicPr>
            <p:cNvPr id="264" name="Google Shape;264;p13"/>
            <p:cNvPicPr preferRelativeResize="0"/>
            <p:nvPr/>
          </p:nvPicPr>
          <p:blipFill rotWithShape="1">
            <a:blip r:embed="rId3">
              <a:alphaModFix/>
            </a:blip>
            <a:srcRect b="0" l="0" r="0" t="0"/>
            <a:stretch/>
          </p:blipFill>
          <p:spPr>
            <a:xfrm>
              <a:off x="395541" y="1419605"/>
              <a:ext cx="4145407" cy="1800225"/>
            </a:xfrm>
            <a:prstGeom prst="rect">
              <a:avLst/>
            </a:prstGeom>
            <a:noFill/>
            <a:ln>
              <a:noFill/>
            </a:ln>
          </p:spPr>
        </p:pic>
        <p:pic>
          <p:nvPicPr>
            <p:cNvPr id="265" name="Google Shape;265;p13"/>
            <p:cNvPicPr preferRelativeResize="0"/>
            <p:nvPr/>
          </p:nvPicPr>
          <p:blipFill rotWithShape="1">
            <a:blip r:embed="rId4">
              <a:alphaModFix/>
            </a:blip>
            <a:srcRect b="0" l="0" r="0" t="0"/>
            <a:stretch/>
          </p:blipFill>
          <p:spPr>
            <a:xfrm>
              <a:off x="2718308" y="2190876"/>
              <a:ext cx="105664" cy="105664"/>
            </a:xfrm>
            <a:prstGeom prst="rect">
              <a:avLst/>
            </a:prstGeom>
            <a:noFill/>
            <a:ln>
              <a:noFill/>
            </a:ln>
          </p:spPr>
        </p:pic>
        <p:sp>
          <p:nvSpPr>
            <p:cNvPr id="266" name="Google Shape;266;p13"/>
            <p:cNvSpPr/>
            <p:nvPr/>
          </p:nvSpPr>
          <p:spPr>
            <a:xfrm>
              <a:off x="2624963" y="2094064"/>
              <a:ext cx="298450" cy="298450"/>
            </a:xfrm>
            <a:custGeom>
              <a:rect b="b" l="l" r="r" t="t"/>
              <a:pathLst>
                <a:path extrusionOk="0" h="298450" w="298450">
                  <a:moveTo>
                    <a:pt x="294513" y="173266"/>
                  </a:moveTo>
                  <a:lnTo>
                    <a:pt x="277368" y="170472"/>
                  </a:lnTo>
                  <a:lnTo>
                    <a:pt x="271856" y="192671"/>
                  </a:lnTo>
                  <a:lnTo>
                    <a:pt x="262724" y="213436"/>
                  </a:lnTo>
                  <a:lnTo>
                    <a:pt x="250215" y="232346"/>
                  </a:lnTo>
                  <a:lnTo>
                    <a:pt x="234569" y="248958"/>
                  </a:lnTo>
                  <a:lnTo>
                    <a:pt x="198666" y="271818"/>
                  </a:lnTo>
                  <a:lnTo>
                    <a:pt x="158877" y="281990"/>
                  </a:lnTo>
                  <a:lnTo>
                    <a:pt x="118275" y="279628"/>
                  </a:lnTo>
                  <a:lnTo>
                    <a:pt x="79946" y="264922"/>
                  </a:lnTo>
                  <a:lnTo>
                    <a:pt x="46990" y="238036"/>
                  </a:lnTo>
                  <a:lnTo>
                    <a:pt x="72009" y="235369"/>
                  </a:lnTo>
                  <a:lnTo>
                    <a:pt x="5461" y="165138"/>
                  </a:lnTo>
                  <a:lnTo>
                    <a:pt x="1016" y="243116"/>
                  </a:lnTo>
                  <a:lnTo>
                    <a:pt x="26289" y="240322"/>
                  </a:lnTo>
                  <a:lnTo>
                    <a:pt x="45847" y="261569"/>
                  </a:lnTo>
                  <a:lnTo>
                    <a:pt x="68846" y="278561"/>
                  </a:lnTo>
                  <a:lnTo>
                    <a:pt x="94627" y="290868"/>
                  </a:lnTo>
                  <a:lnTo>
                    <a:pt x="122555" y="298107"/>
                  </a:lnTo>
                  <a:lnTo>
                    <a:pt x="170688" y="297967"/>
                  </a:lnTo>
                  <a:lnTo>
                    <a:pt x="214795" y="283362"/>
                  </a:lnTo>
                  <a:lnTo>
                    <a:pt x="252006" y="256336"/>
                  </a:lnTo>
                  <a:lnTo>
                    <a:pt x="279527" y="218960"/>
                  </a:lnTo>
                  <a:lnTo>
                    <a:pt x="294513" y="173266"/>
                  </a:lnTo>
                  <a:close/>
                </a:path>
                <a:path extrusionOk="0" h="298450" w="298450">
                  <a:moveTo>
                    <a:pt x="298069" y="67729"/>
                  </a:moveTo>
                  <a:lnTo>
                    <a:pt x="272669" y="68491"/>
                  </a:lnTo>
                  <a:lnTo>
                    <a:pt x="254762" y="45834"/>
                  </a:lnTo>
                  <a:lnTo>
                    <a:pt x="233121" y="27139"/>
                  </a:lnTo>
                  <a:lnTo>
                    <a:pt x="208356" y="12903"/>
                  </a:lnTo>
                  <a:lnTo>
                    <a:pt x="181102" y="3594"/>
                  </a:lnTo>
                  <a:lnTo>
                    <a:pt x="133096" y="0"/>
                  </a:lnTo>
                  <a:lnTo>
                    <a:pt x="88011" y="11163"/>
                  </a:lnTo>
                  <a:lnTo>
                    <a:pt x="48818" y="35242"/>
                  </a:lnTo>
                  <a:lnTo>
                    <a:pt x="18491" y="70408"/>
                  </a:lnTo>
                  <a:lnTo>
                    <a:pt x="0" y="114846"/>
                  </a:lnTo>
                  <a:lnTo>
                    <a:pt x="16891" y="118783"/>
                  </a:lnTo>
                  <a:lnTo>
                    <a:pt x="24079" y="97116"/>
                  </a:lnTo>
                  <a:lnTo>
                    <a:pt x="34798" y="77152"/>
                  </a:lnTo>
                  <a:lnTo>
                    <a:pt x="48742" y="59296"/>
                  </a:lnTo>
                  <a:lnTo>
                    <a:pt x="65659" y="43980"/>
                  </a:lnTo>
                  <a:lnTo>
                    <a:pt x="103187" y="23939"/>
                  </a:lnTo>
                  <a:lnTo>
                    <a:pt x="143624" y="16852"/>
                  </a:lnTo>
                  <a:lnTo>
                    <a:pt x="183921" y="22301"/>
                  </a:lnTo>
                  <a:lnTo>
                    <a:pt x="221005" y="39865"/>
                  </a:lnTo>
                  <a:lnTo>
                    <a:pt x="251841" y="69126"/>
                  </a:lnTo>
                  <a:lnTo>
                    <a:pt x="226695" y="70015"/>
                  </a:lnTo>
                  <a:lnTo>
                    <a:pt x="287655" y="145072"/>
                  </a:lnTo>
                  <a:lnTo>
                    <a:pt x="298069" y="6772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267" name="Google Shape;267;p13"/>
            <p:cNvPicPr preferRelativeResize="0"/>
            <p:nvPr/>
          </p:nvPicPr>
          <p:blipFill rotWithShape="1">
            <a:blip r:embed="rId5">
              <a:alphaModFix/>
            </a:blip>
            <a:srcRect b="0" l="0" r="0" t="0"/>
            <a:stretch/>
          </p:blipFill>
          <p:spPr>
            <a:xfrm>
              <a:off x="4605274" y="1419605"/>
              <a:ext cx="4145406" cy="1800225"/>
            </a:xfrm>
            <a:prstGeom prst="rect">
              <a:avLst/>
            </a:prstGeom>
            <a:noFill/>
            <a:ln>
              <a:noFill/>
            </a:ln>
          </p:spPr>
        </p:pic>
        <p:sp>
          <p:nvSpPr>
            <p:cNvPr id="268" name="Google Shape;268;p13"/>
            <p:cNvSpPr/>
            <p:nvPr/>
          </p:nvSpPr>
          <p:spPr>
            <a:xfrm>
              <a:off x="467537" y="1486788"/>
              <a:ext cx="8194040" cy="567055"/>
            </a:xfrm>
            <a:custGeom>
              <a:rect b="b" l="l" r="r" t="t"/>
              <a:pathLst>
                <a:path extrusionOk="0" h="567055" w="8194040">
                  <a:moveTo>
                    <a:pt x="533565" y="299847"/>
                  </a:moveTo>
                  <a:lnTo>
                    <a:pt x="529259" y="251904"/>
                  </a:lnTo>
                  <a:lnTo>
                    <a:pt x="516864" y="206781"/>
                  </a:lnTo>
                  <a:lnTo>
                    <a:pt x="497141" y="165239"/>
                  </a:lnTo>
                  <a:lnTo>
                    <a:pt x="494576" y="161620"/>
                  </a:lnTo>
                  <a:lnTo>
                    <a:pt x="494576" y="299847"/>
                  </a:lnTo>
                  <a:lnTo>
                    <a:pt x="489940" y="345782"/>
                  </a:lnTo>
                  <a:lnTo>
                    <a:pt x="476669" y="388543"/>
                  </a:lnTo>
                  <a:lnTo>
                    <a:pt x="455663" y="427253"/>
                  </a:lnTo>
                  <a:lnTo>
                    <a:pt x="427850" y="460971"/>
                  </a:lnTo>
                  <a:lnTo>
                    <a:pt x="394144" y="488784"/>
                  </a:lnTo>
                  <a:lnTo>
                    <a:pt x="355447" y="509790"/>
                  </a:lnTo>
                  <a:lnTo>
                    <a:pt x="312686" y="523062"/>
                  </a:lnTo>
                  <a:lnTo>
                    <a:pt x="266788" y="527685"/>
                  </a:lnTo>
                  <a:lnTo>
                    <a:pt x="220865" y="523062"/>
                  </a:lnTo>
                  <a:lnTo>
                    <a:pt x="178104" y="509790"/>
                  </a:lnTo>
                  <a:lnTo>
                    <a:pt x="139407" y="488784"/>
                  </a:lnTo>
                  <a:lnTo>
                    <a:pt x="105702" y="460971"/>
                  </a:lnTo>
                  <a:lnTo>
                    <a:pt x="77889" y="427253"/>
                  </a:lnTo>
                  <a:lnTo>
                    <a:pt x="56883" y="388543"/>
                  </a:lnTo>
                  <a:lnTo>
                    <a:pt x="43611" y="345782"/>
                  </a:lnTo>
                  <a:lnTo>
                    <a:pt x="38989" y="299847"/>
                  </a:lnTo>
                  <a:lnTo>
                    <a:pt x="43611" y="253974"/>
                  </a:lnTo>
                  <a:lnTo>
                    <a:pt x="56883" y="211226"/>
                  </a:lnTo>
                  <a:lnTo>
                    <a:pt x="77889" y="172554"/>
                  </a:lnTo>
                  <a:lnTo>
                    <a:pt x="105702" y="138849"/>
                  </a:lnTo>
                  <a:lnTo>
                    <a:pt x="139407" y="111036"/>
                  </a:lnTo>
                  <a:lnTo>
                    <a:pt x="178104" y="90043"/>
                  </a:lnTo>
                  <a:lnTo>
                    <a:pt x="220865" y="76771"/>
                  </a:lnTo>
                  <a:lnTo>
                    <a:pt x="266788" y="72136"/>
                  </a:lnTo>
                  <a:lnTo>
                    <a:pt x="312686" y="76771"/>
                  </a:lnTo>
                  <a:lnTo>
                    <a:pt x="355447" y="90043"/>
                  </a:lnTo>
                  <a:lnTo>
                    <a:pt x="394144" y="111036"/>
                  </a:lnTo>
                  <a:lnTo>
                    <a:pt x="427850" y="138849"/>
                  </a:lnTo>
                  <a:lnTo>
                    <a:pt x="455663" y="172554"/>
                  </a:lnTo>
                  <a:lnTo>
                    <a:pt x="476669" y="211226"/>
                  </a:lnTo>
                  <a:lnTo>
                    <a:pt x="489940" y="253974"/>
                  </a:lnTo>
                  <a:lnTo>
                    <a:pt x="494576" y="299847"/>
                  </a:lnTo>
                  <a:lnTo>
                    <a:pt x="494576" y="161620"/>
                  </a:lnTo>
                  <a:lnTo>
                    <a:pt x="470814" y="128016"/>
                  </a:lnTo>
                  <a:lnTo>
                    <a:pt x="438658" y="95872"/>
                  </a:lnTo>
                  <a:lnTo>
                    <a:pt x="405079" y="72136"/>
                  </a:lnTo>
                  <a:lnTo>
                    <a:pt x="401434" y="69557"/>
                  </a:lnTo>
                  <a:lnTo>
                    <a:pt x="359867" y="49834"/>
                  </a:lnTo>
                  <a:lnTo>
                    <a:pt x="314731" y="37452"/>
                  </a:lnTo>
                  <a:lnTo>
                    <a:pt x="266788" y="33147"/>
                  </a:lnTo>
                  <a:lnTo>
                    <a:pt x="218821" y="37452"/>
                  </a:lnTo>
                  <a:lnTo>
                    <a:pt x="173685" y="49834"/>
                  </a:lnTo>
                  <a:lnTo>
                    <a:pt x="132130" y="69557"/>
                  </a:lnTo>
                  <a:lnTo>
                    <a:pt x="94894" y="95872"/>
                  </a:lnTo>
                  <a:lnTo>
                    <a:pt x="62738" y="128016"/>
                  </a:lnTo>
                  <a:lnTo>
                    <a:pt x="36423" y="165239"/>
                  </a:lnTo>
                  <a:lnTo>
                    <a:pt x="16687" y="206781"/>
                  </a:lnTo>
                  <a:lnTo>
                    <a:pt x="4292" y="251904"/>
                  </a:lnTo>
                  <a:lnTo>
                    <a:pt x="0" y="299847"/>
                  </a:lnTo>
                  <a:lnTo>
                    <a:pt x="4292" y="347802"/>
                  </a:lnTo>
                  <a:lnTo>
                    <a:pt x="16687" y="392938"/>
                  </a:lnTo>
                  <a:lnTo>
                    <a:pt x="36423" y="434505"/>
                  </a:lnTo>
                  <a:lnTo>
                    <a:pt x="62738" y="471754"/>
                  </a:lnTo>
                  <a:lnTo>
                    <a:pt x="94894" y="503910"/>
                  </a:lnTo>
                  <a:lnTo>
                    <a:pt x="132130" y="530237"/>
                  </a:lnTo>
                  <a:lnTo>
                    <a:pt x="173685" y="549986"/>
                  </a:lnTo>
                  <a:lnTo>
                    <a:pt x="218821" y="562381"/>
                  </a:lnTo>
                  <a:lnTo>
                    <a:pt x="266788" y="566674"/>
                  </a:lnTo>
                  <a:lnTo>
                    <a:pt x="314731" y="562381"/>
                  </a:lnTo>
                  <a:lnTo>
                    <a:pt x="359867" y="549986"/>
                  </a:lnTo>
                  <a:lnTo>
                    <a:pt x="401421" y="530237"/>
                  </a:lnTo>
                  <a:lnTo>
                    <a:pt x="405028" y="527685"/>
                  </a:lnTo>
                  <a:lnTo>
                    <a:pt x="438658" y="503910"/>
                  </a:lnTo>
                  <a:lnTo>
                    <a:pt x="470814" y="471754"/>
                  </a:lnTo>
                  <a:lnTo>
                    <a:pt x="497128" y="434505"/>
                  </a:lnTo>
                  <a:lnTo>
                    <a:pt x="516864" y="392938"/>
                  </a:lnTo>
                  <a:lnTo>
                    <a:pt x="529259" y="347802"/>
                  </a:lnTo>
                  <a:lnTo>
                    <a:pt x="533565" y="299847"/>
                  </a:lnTo>
                  <a:close/>
                </a:path>
                <a:path extrusionOk="0" h="567055" w="8194040">
                  <a:moveTo>
                    <a:pt x="8193735" y="38989"/>
                  </a:moveTo>
                  <a:lnTo>
                    <a:pt x="8154873" y="0"/>
                  </a:lnTo>
                  <a:lnTo>
                    <a:pt x="7987233" y="167640"/>
                  </a:lnTo>
                  <a:lnTo>
                    <a:pt x="7819593" y="0"/>
                  </a:lnTo>
                  <a:lnTo>
                    <a:pt x="7780604" y="38989"/>
                  </a:lnTo>
                  <a:lnTo>
                    <a:pt x="7948244" y="206629"/>
                  </a:lnTo>
                  <a:lnTo>
                    <a:pt x="7780604" y="374281"/>
                  </a:lnTo>
                  <a:lnTo>
                    <a:pt x="7819593" y="413131"/>
                  </a:lnTo>
                  <a:lnTo>
                    <a:pt x="7987233" y="245491"/>
                  </a:lnTo>
                  <a:lnTo>
                    <a:pt x="8154873" y="413131"/>
                  </a:lnTo>
                  <a:lnTo>
                    <a:pt x="8193735" y="374281"/>
                  </a:lnTo>
                  <a:lnTo>
                    <a:pt x="8026095" y="206629"/>
                  </a:lnTo>
                  <a:lnTo>
                    <a:pt x="8193735" y="3898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269" name="Google Shape;269;p13"/>
            <p:cNvPicPr preferRelativeResize="0"/>
            <p:nvPr/>
          </p:nvPicPr>
          <p:blipFill rotWithShape="1">
            <a:blip r:embed="rId6">
              <a:alphaModFix/>
            </a:blip>
            <a:srcRect b="0" l="0" r="0" t="0"/>
            <a:stretch/>
          </p:blipFill>
          <p:spPr>
            <a:xfrm>
              <a:off x="6917689" y="2344800"/>
              <a:ext cx="105663" cy="105663"/>
            </a:xfrm>
            <a:prstGeom prst="rect">
              <a:avLst/>
            </a:prstGeom>
            <a:noFill/>
            <a:ln>
              <a:noFill/>
            </a:ln>
          </p:spPr>
        </p:pic>
        <p:sp>
          <p:nvSpPr>
            <p:cNvPr id="270" name="Google Shape;270;p13"/>
            <p:cNvSpPr/>
            <p:nvPr/>
          </p:nvSpPr>
          <p:spPr>
            <a:xfrm>
              <a:off x="6824472" y="2247861"/>
              <a:ext cx="298450" cy="298450"/>
            </a:xfrm>
            <a:custGeom>
              <a:rect b="b" l="l" r="r" t="t"/>
              <a:pathLst>
                <a:path extrusionOk="0" h="298450" w="298450">
                  <a:moveTo>
                    <a:pt x="294513" y="173266"/>
                  </a:moveTo>
                  <a:lnTo>
                    <a:pt x="277368" y="170599"/>
                  </a:lnTo>
                  <a:lnTo>
                    <a:pt x="271856" y="192722"/>
                  </a:lnTo>
                  <a:lnTo>
                    <a:pt x="262712" y="213448"/>
                  </a:lnTo>
                  <a:lnTo>
                    <a:pt x="250164" y="232346"/>
                  </a:lnTo>
                  <a:lnTo>
                    <a:pt x="234442" y="248958"/>
                  </a:lnTo>
                  <a:lnTo>
                    <a:pt x="198589" y="271818"/>
                  </a:lnTo>
                  <a:lnTo>
                    <a:pt x="158800" y="281990"/>
                  </a:lnTo>
                  <a:lnTo>
                    <a:pt x="118186" y="279628"/>
                  </a:lnTo>
                  <a:lnTo>
                    <a:pt x="79832" y="264922"/>
                  </a:lnTo>
                  <a:lnTo>
                    <a:pt x="46863" y="238036"/>
                  </a:lnTo>
                  <a:lnTo>
                    <a:pt x="71882" y="235369"/>
                  </a:lnTo>
                  <a:lnTo>
                    <a:pt x="5334" y="165138"/>
                  </a:lnTo>
                  <a:lnTo>
                    <a:pt x="889" y="243116"/>
                  </a:lnTo>
                  <a:lnTo>
                    <a:pt x="26289" y="240322"/>
                  </a:lnTo>
                  <a:lnTo>
                    <a:pt x="45783" y="261569"/>
                  </a:lnTo>
                  <a:lnTo>
                    <a:pt x="68795" y="278549"/>
                  </a:lnTo>
                  <a:lnTo>
                    <a:pt x="94615" y="290868"/>
                  </a:lnTo>
                  <a:lnTo>
                    <a:pt x="122555" y="298107"/>
                  </a:lnTo>
                  <a:lnTo>
                    <a:pt x="170637" y="298030"/>
                  </a:lnTo>
                  <a:lnTo>
                    <a:pt x="214693" y="283451"/>
                  </a:lnTo>
                  <a:lnTo>
                    <a:pt x="251917" y="256425"/>
                  </a:lnTo>
                  <a:lnTo>
                    <a:pt x="279463" y="219011"/>
                  </a:lnTo>
                  <a:lnTo>
                    <a:pt x="294513" y="173266"/>
                  </a:lnTo>
                  <a:close/>
                </a:path>
                <a:path extrusionOk="0" h="298450" w="298450">
                  <a:moveTo>
                    <a:pt x="297942" y="67729"/>
                  </a:moveTo>
                  <a:lnTo>
                    <a:pt x="272542" y="68491"/>
                  </a:lnTo>
                  <a:lnTo>
                    <a:pt x="254698" y="45859"/>
                  </a:lnTo>
                  <a:lnTo>
                    <a:pt x="233045" y="27190"/>
                  </a:lnTo>
                  <a:lnTo>
                    <a:pt x="208241" y="12954"/>
                  </a:lnTo>
                  <a:lnTo>
                    <a:pt x="180975" y="3594"/>
                  </a:lnTo>
                  <a:lnTo>
                    <a:pt x="132969" y="0"/>
                  </a:lnTo>
                  <a:lnTo>
                    <a:pt x="87896" y="11163"/>
                  </a:lnTo>
                  <a:lnTo>
                    <a:pt x="48717" y="35242"/>
                  </a:lnTo>
                  <a:lnTo>
                    <a:pt x="18427" y="70408"/>
                  </a:lnTo>
                  <a:lnTo>
                    <a:pt x="0" y="114846"/>
                  </a:lnTo>
                  <a:lnTo>
                    <a:pt x="16891" y="118910"/>
                  </a:lnTo>
                  <a:lnTo>
                    <a:pt x="24053" y="97243"/>
                  </a:lnTo>
                  <a:lnTo>
                    <a:pt x="34734" y="77254"/>
                  </a:lnTo>
                  <a:lnTo>
                    <a:pt x="48641" y="59372"/>
                  </a:lnTo>
                  <a:lnTo>
                    <a:pt x="65532" y="43980"/>
                  </a:lnTo>
                  <a:lnTo>
                    <a:pt x="103073" y="23939"/>
                  </a:lnTo>
                  <a:lnTo>
                    <a:pt x="143548" y="16852"/>
                  </a:lnTo>
                  <a:lnTo>
                    <a:pt x="183870" y="22326"/>
                  </a:lnTo>
                  <a:lnTo>
                    <a:pt x="220992" y="39928"/>
                  </a:lnTo>
                  <a:lnTo>
                    <a:pt x="251841" y="69253"/>
                  </a:lnTo>
                  <a:lnTo>
                    <a:pt x="226695" y="70015"/>
                  </a:lnTo>
                  <a:lnTo>
                    <a:pt x="287528" y="145199"/>
                  </a:lnTo>
                  <a:lnTo>
                    <a:pt x="297942" y="6772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1" name="Google Shape;271;p13"/>
            <p:cNvSpPr/>
            <p:nvPr/>
          </p:nvSpPr>
          <p:spPr>
            <a:xfrm>
              <a:off x="5248783" y="2619882"/>
              <a:ext cx="2849245" cy="578485"/>
            </a:xfrm>
            <a:custGeom>
              <a:rect b="b" l="l" r="r" t="t"/>
              <a:pathLst>
                <a:path extrusionOk="0" h="578485" w="2849245">
                  <a:moveTo>
                    <a:pt x="2848737" y="508000"/>
                  </a:moveTo>
                  <a:lnTo>
                    <a:pt x="2775420" y="496392"/>
                  </a:lnTo>
                  <a:lnTo>
                    <a:pt x="2703258" y="484085"/>
                  </a:lnTo>
                  <a:lnTo>
                    <a:pt x="2632354" y="471144"/>
                  </a:lnTo>
                  <a:lnTo>
                    <a:pt x="2562796" y="457593"/>
                  </a:lnTo>
                  <a:lnTo>
                    <a:pt x="2494673" y="443458"/>
                  </a:lnTo>
                  <a:lnTo>
                    <a:pt x="2428075" y="428790"/>
                  </a:lnTo>
                  <a:lnTo>
                    <a:pt x="2363114" y="413613"/>
                  </a:lnTo>
                  <a:lnTo>
                    <a:pt x="2299868" y="397979"/>
                  </a:lnTo>
                  <a:lnTo>
                    <a:pt x="2238438" y="381901"/>
                  </a:lnTo>
                  <a:lnTo>
                    <a:pt x="2178913" y="365442"/>
                  </a:lnTo>
                  <a:lnTo>
                    <a:pt x="2121395" y="348602"/>
                  </a:lnTo>
                  <a:lnTo>
                    <a:pt x="2065959" y="331457"/>
                  </a:lnTo>
                  <a:lnTo>
                    <a:pt x="2012721" y="314007"/>
                  </a:lnTo>
                  <a:lnTo>
                    <a:pt x="1961756" y="296303"/>
                  </a:lnTo>
                  <a:lnTo>
                    <a:pt x="1913166" y="278384"/>
                  </a:lnTo>
                  <a:lnTo>
                    <a:pt x="1867052" y="260286"/>
                  </a:lnTo>
                  <a:lnTo>
                    <a:pt x="1823491" y="242036"/>
                  </a:lnTo>
                  <a:lnTo>
                    <a:pt x="1782597" y="223685"/>
                  </a:lnTo>
                  <a:lnTo>
                    <a:pt x="1744446" y="205244"/>
                  </a:lnTo>
                  <a:lnTo>
                    <a:pt x="1709140" y="186766"/>
                  </a:lnTo>
                  <a:lnTo>
                    <a:pt x="1647418" y="149847"/>
                  </a:lnTo>
                  <a:lnTo>
                    <a:pt x="1598206" y="113182"/>
                  </a:lnTo>
                  <a:lnTo>
                    <a:pt x="1562227" y="77063"/>
                  </a:lnTo>
                  <a:lnTo>
                    <a:pt x="1540256" y="41783"/>
                  </a:lnTo>
                  <a:lnTo>
                    <a:pt x="1533017" y="7620"/>
                  </a:lnTo>
                  <a:lnTo>
                    <a:pt x="1525676" y="6591"/>
                  </a:lnTo>
                  <a:lnTo>
                    <a:pt x="1525676" y="1155"/>
                  </a:lnTo>
                  <a:lnTo>
                    <a:pt x="1487436" y="1155"/>
                  </a:lnTo>
                  <a:lnTo>
                    <a:pt x="1479296" y="0"/>
                  </a:lnTo>
                  <a:lnTo>
                    <a:pt x="1479346" y="1155"/>
                  </a:lnTo>
                  <a:lnTo>
                    <a:pt x="1232789" y="1155"/>
                  </a:lnTo>
                  <a:lnTo>
                    <a:pt x="1232789" y="12204"/>
                  </a:lnTo>
                  <a:lnTo>
                    <a:pt x="1226566" y="13208"/>
                  </a:lnTo>
                  <a:lnTo>
                    <a:pt x="1225410" y="30708"/>
                  </a:lnTo>
                  <a:lnTo>
                    <a:pt x="1220457" y="48577"/>
                  </a:lnTo>
                  <a:lnTo>
                    <a:pt x="1199489" y="85280"/>
                  </a:lnTo>
                  <a:lnTo>
                    <a:pt x="1164463" y="122999"/>
                  </a:lnTo>
                  <a:lnTo>
                    <a:pt x="1116126" y="161417"/>
                  </a:lnTo>
                  <a:lnTo>
                    <a:pt x="1055255" y="200215"/>
                  </a:lnTo>
                  <a:lnTo>
                    <a:pt x="1020368" y="219659"/>
                  </a:lnTo>
                  <a:lnTo>
                    <a:pt x="982637" y="239077"/>
                  </a:lnTo>
                  <a:lnTo>
                    <a:pt x="942149" y="258419"/>
                  </a:lnTo>
                  <a:lnTo>
                    <a:pt x="899033" y="277647"/>
                  </a:lnTo>
                  <a:lnTo>
                    <a:pt x="853351" y="296735"/>
                  </a:lnTo>
                  <a:lnTo>
                    <a:pt x="805205" y="315633"/>
                  </a:lnTo>
                  <a:lnTo>
                    <a:pt x="754722" y="334314"/>
                  </a:lnTo>
                  <a:lnTo>
                    <a:pt x="701967" y="352704"/>
                  </a:lnTo>
                  <a:lnTo>
                    <a:pt x="647039" y="370801"/>
                  </a:lnTo>
                  <a:lnTo>
                    <a:pt x="590054" y="388543"/>
                  </a:lnTo>
                  <a:lnTo>
                    <a:pt x="531088" y="405892"/>
                  </a:lnTo>
                  <a:lnTo>
                    <a:pt x="470242" y="422808"/>
                  </a:lnTo>
                  <a:lnTo>
                    <a:pt x="407631" y="439254"/>
                  </a:lnTo>
                  <a:lnTo>
                    <a:pt x="343331" y="455193"/>
                  </a:lnTo>
                  <a:lnTo>
                    <a:pt x="277444" y="470573"/>
                  </a:lnTo>
                  <a:lnTo>
                    <a:pt x="210070" y="485368"/>
                  </a:lnTo>
                  <a:lnTo>
                    <a:pt x="141312" y="499529"/>
                  </a:lnTo>
                  <a:lnTo>
                    <a:pt x="71247" y="513016"/>
                  </a:lnTo>
                  <a:lnTo>
                    <a:pt x="0" y="525780"/>
                  </a:lnTo>
                  <a:lnTo>
                    <a:pt x="13208" y="578485"/>
                  </a:lnTo>
                  <a:lnTo>
                    <a:pt x="84950" y="565492"/>
                  </a:lnTo>
                  <a:lnTo>
                    <a:pt x="155498" y="551688"/>
                  </a:lnTo>
                  <a:lnTo>
                    <a:pt x="224777" y="537121"/>
                  </a:lnTo>
                  <a:lnTo>
                    <a:pt x="292671" y="521830"/>
                  </a:lnTo>
                  <a:lnTo>
                    <a:pt x="359105" y="505853"/>
                  </a:lnTo>
                  <a:lnTo>
                    <a:pt x="423976" y="489242"/>
                  </a:lnTo>
                  <a:lnTo>
                    <a:pt x="487210" y="472020"/>
                  </a:lnTo>
                  <a:lnTo>
                    <a:pt x="548703" y="454253"/>
                  </a:lnTo>
                  <a:lnTo>
                    <a:pt x="608380" y="435965"/>
                  </a:lnTo>
                  <a:lnTo>
                    <a:pt x="666140" y="417195"/>
                  </a:lnTo>
                  <a:lnTo>
                    <a:pt x="721893" y="397992"/>
                  </a:lnTo>
                  <a:lnTo>
                    <a:pt x="775538" y="378396"/>
                  </a:lnTo>
                  <a:lnTo>
                    <a:pt x="827011" y="358444"/>
                  </a:lnTo>
                  <a:lnTo>
                    <a:pt x="876198" y="338175"/>
                  </a:lnTo>
                  <a:lnTo>
                    <a:pt x="923023" y="317627"/>
                  </a:lnTo>
                  <a:lnTo>
                    <a:pt x="967397" y="296862"/>
                  </a:lnTo>
                  <a:lnTo>
                    <a:pt x="1009218" y="275894"/>
                  </a:lnTo>
                  <a:lnTo>
                    <a:pt x="1048397" y="254787"/>
                  </a:lnTo>
                  <a:lnTo>
                    <a:pt x="1084859" y="233565"/>
                  </a:lnTo>
                  <a:lnTo>
                    <a:pt x="1118501" y="212267"/>
                  </a:lnTo>
                  <a:lnTo>
                    <a:pt x="1176959" y="169646"/>
                  </a:lnTo>
                  <a:lnTo>
                    <a:pt x="1223060" y="127241"/>
                  </a:lnTo>
                  <a:lnTo>
                    <a:pt x="1256093" y="85369"/>
                  </a:lnTo>
                  <a:lnTo>
                    <a:pt x="1274356" y="46863"/>
                  </a:lnTo>
                  <a:lnTo>
                    <a:pt x="1488732" y="46863"/>
                  </a:lnTo>
                  <a:lnTo>
                    <a:pt x="1518221" y="94919"/>
                  </a:lnTo>
                  <a:lnTo>
                    <a:pt x="1556397" y="134048"/>
                  </a:lnTo>
                  <a:lnTo>
                    <a:pt x="1606524" y="173456"/>
                  </a:lnTo>
                  <a:lnTo>
                    <a:pt x="1667979" y="212877"/>
                  </a:lnTo>
                  <a:lnTo>
                    <a:pt x="1702752" y="232498"/>
                  </a:lnTo>
                  <a:lnTo>
                    <a:pt x="1740115" y="252031"/>
                  </a:lnTo>
                  <a:lnTo>
                    <a:pt x="1779993" y="271437"/>
                  </a:lnTo>
                  <a:lnTo>
                    <a:pt x="1822297" y="290677"/>
                  </a:lnTo>
                  <a:lnTo>
                    <a:pt x="1866950" y="309727"/>
                  </a:lnTo>
                  <a:lnTo>
                    <a:pt x="1913890" y="328549"/>
                  </a:lnTo>
                  <a:lnTo>
                    <a:pt x="1963013" y="347103"/>
                  </a:lnTo>
                  <a:lnTo>
                    <a:pt x="2014258" y="365366"/>
                  </a:lnTo>
                  <a:lnTo>
                    <a:pt x="2067521" y="383298"/>
                  </a:lnTo>
                  <a:lnTo>
                    <a:pt x="2122754" y="400875"/>
                  </a:lnTo>
                  <a:lnTo>
                    <a:pt x="2179853" y="418045"/>
                  </a:lnTo>
                  <a:lnTo>
                    <a:pt x="2238743" y="434809"/>
                  </a:lnTo>
                  <a:lnTo>
                    <a:pt x="2299360" y="451104"/>
                  </a:lnTo>
                  <a:lnTo>
                    <a:pt x="2361603" y="466902"/>
                  </a:lnTo>
                  <a:lnTo>
                    <a:pt x="2425408" y="482180"/>
                  </a:lnTo>
                  <a:lnTo>
                    <a:pt x="2490673" y="496900"/>
                  </a:lnTo>
                  <a:lnTo>
                    <a:pt x="2557348" y="511022"/>
                  </a:lnTo>
                  <a:lnTo>
                    <a:pt x="2625344" y="524522"/>
                  </a:lnTo>
                  <a:lnTo>
                    <a:pt x="2694571" y="537375"/>
                  </a:lnTo>
                  <a:lnTo>
                    <a:pt x="2764955" y="549529"/>
                  </a:lnTo>
                  <a:lnTo>
                    <a:pt x="2836418" y="560959"/>
                  </a:lnTo>
                  <a:lnTo>
                    <a:pt x="2848737" y="508000"/>
                  </a:lnTo>
                  <a:close/>
                </a:path>
              </a:pathLst>
            </a:custGeom>
            <a:solidFill>
              <a:srgbClr val="00CC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2" name="Google Shape;272;p13"/>
            <p:cNvSpPr/>
            <p:nvPr/>
          </p:nvSpPr>
          <p:spPr>
            <a:xfrm>
              <a:off x="896874" y="2597657"/>
              <a:ext cx="3034030" cy="550545"/>
            </a:xfrm>
            <a:custGeom>
              <a:rect b="b" l="l" r="r" t="t"/>
              <a:pathLst>
                <a:path extrusionOk="0" h="550544" w="3034029">
                  <a:moveTo>
                    <a:pt x="3033522" y="421259"/>
                  </a:moveTo>
                  <a:lnTo>
                    <a:pt x="1658950" y="3390"/>
                  </a:lnTo>
                  <a:lnTo>
                    <a:pt x="1658950" y="0"/>
                  </a:lnTo>
                  <a:lnTo>
                    <a:pt x="1392682" y="0"/>
                  </a:lnTo>
                  <a:lnTo>
                    <a:pt x="1392682" y="2247"/>
                  </a:lnTo>
                  <a:lnTo>
                    <a:pt x="0" y="507111"/>
                  </a:lnTo>
                  <a:lnTo>
                    <a:pt x="15582" y="550164"/>
                  </a:lnTo>
                  <a:lnTo>
                    <a:pt x="1399070" y="48641"/>
                  </a:lnTo>
                  <a:lnTo>
                    <a:pt x="1650885" y="48641"/>
                  </a:lnTo>
                  <a:lnTo>
                    <a:pt x="3020314" y="464947"/>
                  </a:lnTo>
                  <a:lnTo>
                    <a:pt x="3033522" y="421259"/>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273" name="Google Shape;273;p13"/>
            <p:cNvPicPr preferRelativeResize="0"/>
            <p:nvPr/>
          </p:nvPicPr>
          <p:blipFill rotWithShape="1">
            <a:blip r:embed="rId7">
              <a:alphaModFix/>
            </a:blip>
            <a:srcRect b="0" l="0" r="0" t="0"/>
            <a:stretch/>
          </p:blipFill>
          <p:spPr>
            <a:xfrm>
              <a:off x="2018665" y="2197607"/>
              <a:ext cx="105664" cy="105664"/>
            </a:xfrm>
            <a:prstGeom prst="rect">
              <a:avLst/>
            </a:prstGeom>
            <a:noFill/>
            <a:ln>
              <a:noFill/>
            </a:ln>
          </p:spPr>
        </p:pic>
        <p:sp>
          <p:nvSpPr>
            <p:cNvPr id="274" name="Google Shape;274;p13"/>
            <p:cNvSpPr/>
            <p:nvPr/>
          </p:nvSpPr>
          <p:spPr>
            <a:xfrm>
              <a:off x="1925320" y="2100795"/>
              <a:ext cx="298450" cy="298450"/>
            </a:xfrm>
            <a:custGeom>
              <a:rect b="b" l="l" r="r" t="t"/>
              <a:pathLst>
                <a:path extrusionOk="0" h="298450" w="298450">
                  <a:moveTo>
                    <a:pt x="294513" y="173266"/>
                  </a:moveTo>
                  <a:lnTo>
                    <a:pt x="277368" y="170599"/>
                  </a:lnTo>
                  <a:lnTo>
                    <a:pt x="271856" y="192722"/>
                  </a:lnTo>
                  <a:lnTo>
                    <a:pt x="262712" y="213448"/>
                  </a:lnTo>
                  <a:lnTo>
                    <a:pt x="250164" y="232346"/>
                  </a:lnTo>
                  <a:lnTo>
                    <a:pt x="234442" y="248958"/>
                  </a:lnTo>
                  <a:lnTo>
                    <a:pt x="198589" y="271818"/>
                  </a:lnTo>
                  <a:lnTo>
                    <a:pt x="158800" y="281990"/>
                  </a:lnTo>
                  <a:lnTo>
                    <a:pt x="118186" y="279628"/>
                  </a:lnTo>
                  <a:lnTo>
                    <a:pt x="79832" y="264922"/>
                  </a:lnTo>
                  <a:lnTo>
                    <a:pt x="46863" y="238036"/>
                  </a:lnTo>
                  <a:lnTo>
                    <a:pt x="71882" y="235369"/>
                  </a:lnTo>
                  <a:lnTo>
                    <a:pt x="5461" y="165138"/>
                  </a:lnTo>
                  <a:lnTo>
                    <a:pt x="1016" y="243116"/>
                  </a:lnTo>
                  <a:lnTo>
                    <a:pt x="26289" y="240322"/>
                  </a:lnTo>
                  <a:lnTo>
                    <a:pt x="45783" y="261569"/>
                  </a:lnTo>
                  <a:lnTo>
                    <a:pt x="68795" y="278549"/>
                  </a:lnTo>
                  <a:lnTo>
                    <a:pt x="94615" y="290868"/>
                  </a:lnTo>
                  <a:lnTo>
                    <a:pt x="122555" y="298107"/>
                  </a:lnTo>
                  <a:lnTo>
                    <a:pt x="170649" y="297967"/>
                  </a:lnTo>
                  <a:lnTo>
                    <a:pt x="214731" y="283362"/>
                  </a:lnTo>
                  <a:lnTo>
                    <a:pt x="251968" y="256336"/>
                  </a:lnTo>
                  <a:lnTo>
                    <a:pt x="279514" y="218960"/>
                  </a:lnTo>
                  <a:lnTo>
                    <a:pt x="294513" y="173266"/>
                  </a:lnTo>
                  <a:close/>
                </a:path>
                <a:path extrusionOk="0" h="298450" w="298450">
                  <a:moveTo>
                    <a:pt x="297942" y="67729"/>
                  </a:moveTo>
                  <a:lnTo>
                    <a:pt x="272542" y="68491"/>
                  </a:lnTo>
                  <a:lnTo>
                    <a:pt x="254711" y="45859"/>
                  </a:lnTo>
                  <a:lnTo>
                    <a:pt x="233083" y="27190"/>
                  </a:lnTo>
                  <a:lnTo>
                    <a:pt x="208292" y="12954"/>
                  </a:lnTo>
                  <a:lnTo>
                    <a:pt x="180975" y="3594"/>
                  </a:lnTo>
                  <a:lnTo>
                    <a:pt x="133032" y="0"/>
                  </a:lnTo>
                  <a:lnTo>
                    <a:pt x="87985" y="11163"/>
                  </a:lnTo>
                  <a:lnTo>
                    <a:pt x="48806" y="35242"/>
                  </a:lnTo>
                  <a:lnTo>
                    <a:pt x="18491" y="70408"/>
                  </a:lnTo>
                  <a:lnTo>
                    <a:pt x="0" y="114846"/>
                  </a:lnTo>
                  <a:lnTo>
                    <a:pt x="16891" y="118910"/>
                  </a:lnTo>
                  <a:lnTo>
                    <a:pt x="24079" y="97231"/>
                  </a:lnTo>
                  <a:lnTo>
                    <a:pt x="34798" y="77216"/>
                  </a:lnTo>
                  <a:lnTo>
                    <a:pt x="48742" y="59321"/>
                  </a:lnTo>
                  <a:lnTo>
                    <a:pt x="65659" y="43980"/>
                  </a:lnTo>
                  <a:lnTo>
                    <a:pt x="103136" y="23939"/>
                  </a:lnTo>
                  <a:lnTo>
                    <a:pt x="143573" y="16852"/>
                  </a:lnTo>
                  <a:lnTo>
                    <a:pt x="183883" y="22301"/>
                  </a:lnTo>
                  <a:lnTo>
                    <a:pt x="221005" y="39865"/>
                  </a:lnTo>
                  <a:lnTo>
                    <a:pt x="251841" y="69126"/>
                  </a:lnTo>
                  <a:lnTo>
                    <a:pt x="226695" y="70015"/>
                  </a:lnTo>
                  <a:lnTo>
                    <a:pt x="287655" y="145072"/>
                  </a:lnTo>
                  <a:lnTo>
                    <a:pt x="297942" y="6772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275" name="Google Shape;275;p13"/>
            <p:cNvPicPr preferRelativeResize="0"/>
            <p:nvPr/>
          </p:nvPicPr>
          <p:blipFill rotWithShape="1">
            <a:blip r:embed="rId8">
              <a:alphaModFix/>
            </a:blip>
            <a:srcRect b="0" l="0" r="0" t="0"/>
            <a:stretch/>
          </p:blipFill>
          <p:spPr>
            <a:xfrm>
              <a:off x="6214871" y="2338450"/>
              <a:ext cx="105790" cy="105663"/>
            </a:xfrm>
            <a:prstGeom prst="rect">
              <a:avLst/>
            </a:prstGeom>
            <a:noFill/>
            <a:ln>
              <a:noFill/>
            </a:ln>
          </p:spPr>
        </p:pic>
        <p:sp>
          <p:nvSpPr>
            <p:cNvPr id="276" name="Google Shape;276;p13"/>
            <p:cNvSpPr/>
            <p:nvPr/>
          </p:nvSpPr>
          <p:spPr>
            <a:xfrm>
              <a:off x="6121654" y="2241511"/>
              <a:ext cx="298450" cy="298450"/>
            </a:xfrm>
            <a:custGeom>
              <a:rect b="b" l="l" r="r" t="t"/>
              <a:pathLst>
                <a:path extrusionOk="0" h="298450" w="298450">
                  <a:moveTo>
                    <a:pt x="294513" y="173266"/>
                  </a:moveTo>
                  <a:lnTo>
                    <a:pt x="277368" y="170599"/>
                  </a:lnTo>
                  <a:lnTo>
                    <a:pt x="271856" y="192722"/>
                  </a:lnTo>
                  <a:lnTo>
                    <a:pt x="262712" y="213448"/>
                  </a:lnTo>
                  <a:lnTo>
                    <a:pt x="250164" y="232346"/>
                  </a:lnTo>
                  <a:lnTo>
                    <a:pt x="234442" y="248958"/>
                  </a:lnTo>
                  <a:lnTo>
                    <a:pt x="198589" y="271818"/>
                  </a:lnTo>
                  <a:lnTo>
                    <a:pt x="158800" y="281990"/>
                  </a:lnTo>
                  <a:lnTo>
                    <a:pt x="118186" y="279628"/>
                  </a:lnTo>
                  <a:lnTo>
                    <a:pt x="79832" y="264922"/>
                  </a:lnTo>
                  <a:lnTo>
                    <a:pt x="46863" y="238036"/>
                  </a:lnTo>
                  <a:lnTo>
                    <a:pt x="71882" y="235369"/>
                  </a:lnTo>
                  <a:lnTo>
                    <a:pt x="5334" y="165138"/>
                  </a:lnTo>
                  <a:lnTo>
                    <a:pt x="1016" y="243116"/>
                  </a:lnTo>
                  <a:lnTo>
                    <a:pt x="26289" y="240322"/>
                  </a:lnTo>
                  <a:lnTo>
                    <a:pt x="45783" y="261569"/>
                  </a:lnTo>
                  <a:lnTo>
                    <a:pt x="68795" y="278549"/>
                  </a:lnTo>
                  <a:lnTo>
                    <a:pt x="94615" y="290868"/>
                  </a:lnTo>
                  <a:lnTo>
                    <a:pt x="122555" y="298107"/>
                  </a:lnTo>
                  <a:lnTo>
                    <a:pt x="170637" y="298030"/>
                  </a:lnTo>
                  <a:lnTo>
                    <a:pt x="214693" y="283451"/>
                  </a:lnTo>
                  <a:lnTo>
                    <a:pt x="251917" y="256425"/>
                  </a:lnTo>
                  <a:lnTo>
                    <a:pt x="279463" y="219011"/>
                  </a:lnTo>
                  <a:lnTo>
                    <a:pt x="294513" y="173266"/>
                  </a:lnTo>
                  <a:close/>
                </a:path>
                <a:path extrusionOk="0" h="298450" w="298450">
                  <a:moveTo>
                    <a:pt x="297942" y="67729"/>
                  </a:moveTo>
                  <a:lnTo>
                    <a:pt x="272542" y="68491"/>
                  </a:lnTo>
                  <a:lnTo>
                    <a:pt x="254698" y="45859"/>
                  </a:lnTo>
                  <a:lnTo>
                    <a:pt x="233045" y="27190"/>
                  </a:lnTo>
                  <a:lnTo>
                    <a:pt x="208241" y="12954"/>
                  </a:lnTo>
                  <a:lnTo>
                    <a:pt x="180975" y="3594"/>
                  </a:lnTo>
                  <a:lnTo>
                    <a:pt x="133019" y="0"/>
                  </a:lnTo>
                  <a:lnTo>
                    <a:pt x="87947" y="11163"/>
                  </a:lnTo>
                  <a:lnTo>
                    <a:pt x="48755" y="35242"/>
                  </a:lnTo>
                  <a:lnTo>
                    <a:pt x="18440" y="70408"/>
                  </a:lnTo>
                  <a:lnTo>
                    <a:pt x="0" y="114846"/>
                  </a:lnTo>
                  <a:lnTo>
                    <a:pt x="16891" y="118910"/>
                  </a:lnTo>
                  <a:lnTo>
                    <a:pt x="24053" y="97243"/>
                  </a:lnTo>
                  <a:lnTo>
                    <a:pt x="34747" y="77254"/>
                  </a:lnTo>
                  <a:lnTo>
                    <a:pt x="48691" y="59372"/>
                  </a:lnTo>
                  <a:lnTo>
                    <a:pt x="65659" y="43980"/>
                  </a:lnTo>
                  <a:lnTo>
                    <a:pt x="103136" y="23939"/>
                  </a:lnTo>
                  <a:lnTo>
                    <a:pt x="143573" y="16852"/>
                  </a:lnTo>
                  <a:lnTo>
                    <a:pt x="183883" y="22326"/>
                  </a:lnTo>
                  <a:lnTo>
                    <a:pt x="221005" y="39928"/>
                  </a:lnTo>
                  <a:lnTo>
                    <a:pt x="251841" y="69253"/>
                  </a:lnTo>
                  <a:lnTo>
                    <a:pt x="226695" y="70015"/>
                  </a:lnTo>
                  <a:lnTo>
                    <a:pt x="287655" y="145199"/>
                  </a:lnTo>
                  <a:lnTo>
                    <a:pt x="297942" y="6772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77" name="Google Shape;277;p13"/>
          <p:cNvSpPr txBox="1"/>
          <p:nvPr/>
        </p:nvSpPr>
        <p:spPr>
          <a:xfrm>
            <a:off x="1403603" y="3750300"/>
            <a:ext cx="6336600" cy="6693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7625">
            <a:noAutofit/>
          </a:bodyPr>
          <a:lstStyle/>
          <a:p>
            <a:pPr indent="0" lvl="0" marL="91440" rtl="0" algn="l">
              <a:lnSpc>
                <a:spcPct val="80000"/>
              </a:lnSpc>
              <a:spcBef>
                <a:spcPts val="0"/>
              </a:spcBef>
              <a:spcAft>
                <a:spcPts val="0"/>
              </a:spcAft>
              <a:buSzPts val="1240"/>
              <a:buNone/>
            </a:pPr>
            <a:r>
              <a:rPr lang="en-US" sz="1440">
                <a:solidFill>
                  <a:schemeClr val="lt1"/>
                </a:solidFill>
                <a:latin typeface="Atkinson Hyperlegible"/>
                <a:ea typeface="Atkinson Hyperlegible"/>
                <a:cs typeface="Atkinson Hyperlegible"/>
                <a:sym typeface="Atkinson Hyperlegible"/>
              </a:rPr>
              <a:t>As you can see, the bigger the action, the more apparent the inadequacy of the bone position becomes.</a:t>
            </a:r>
            <a:endParaRPr sz="1440">
              <a:solidFill>
                <a:schemeClr val="lt1"/>
              </a:solidFill>
              <a:latin typeface="Atkinson Hyperlegible"/>
              <a:ea typeface="Atkinson Hyperlegible"/>
              <a:cs typeface="Atkinson Hyperlegible"/>
              <a:sym typeface="Atkinson Hyperlegible"/>
            </a:endParaRPr>
          </a:p>
          <a:p>
            <a:pPr indent="0" lvl="0" marL="91440" rtl="0" algn="l">
              <a:lnSpc>
                <a:spcPct val="80000"/>
              </a:lnSpc>
              <a:spcBef>
                <a:spcPts val="0"/>
              </a:spcBef>
              <a:spcAft>
                <a:spcPts val="0"/>
              </a:spcAft>
              <a:buClr>
                <a:schemeClr val="dk1"/>
              </a:buClr>
              <a:buSzPts val="1240"/>
              <a:buFont typeface="Arial"/>
              <a:buNone/>
            </a:pPr>
            <a:r>
              <a:rPr lang="en-US" sz="1440">
                <a:solidFill>
                  <a:schemeClr val="lt1"/>
                </a:solidFill>
                <a:latin typeface="Atkinson Hyperlegible"/>
                <a:ea typeface="Atkinson Hyperlegible"/>
                <a:cs typeface="Atkinson Hyperlegible"/>
                <a:sym typeface="Atkinson Hyperlegible"/>
              </a:rPr>
              <a:t>Unless you intentionally check in extreme poses, it can easily be overlooked.</a:t>
            </a:r>
            <a:endParaRPr sz="1440">
              <a:solidFill>
                <a:srgbClr val="FFFFFF"/>
              </a:solidFill>
              <a:latin typeface="Atkinson Hyperlegible"/>
              <a:ea typeface="Atkinson Hyperlegible"/>
              <a:cs typeface="Atkinson Hyperlegible"/>
              <a:sym typeface="Atkinson Hyperlegible"/>
            </a:endParaRPr>
          </a:p>
        </p:txBody>
      </p:sp>
      <p:sp>
        <p:nvSpPr>
          <p:cNvPr id="278" name="Google Shape;278;p13"/>
          <p:cNvSpPr txBox="1"/>
          <p:nvPr/>
        </p:nvSpPr>
        <p:spPr>
          <a:xfrm>
            <a:off x="407619" y="4648200"/>
            <a:ext cx="8397300" cy="4437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noAutofit/>
          </a:bodyPr>
          <a:lstStyle/>
          <a:p>
            <a:pPr indent="0" lvl="0" marL="12700" rtl="0" algn="l">
              <a:spcBef>
                <a:spcPts val="0"/>
              </a:spcBef>
              <a:spcAft>
                <a:spcPts val="0"/>
              </a:spcAft>
              <a:buClr>
                <a:schemeClr val="dk1"/>
              </a:buClr>
              <a:buSzPts val="2000"/>
              <a:buFont typeface="Arial"/>
              <a:buNone/>
            </a:pPr>
            <a:r>
              <a:rPr b="1" lang="en-US">
                <a:solidFill>
                  <a:schemeClr val="lt1"/>
                </a:solidFill>
                <a:latin typeface="Atkinson Hyperlegible"/>
                <a:ea typeface="Atkinson Hyperlegible"/>
                <a:cs typeface="Atkinson Hyperlegible"/>
                <a:sym typeface="Atkinson Hyperlegible"/>
              </a:rPr>
              <a:t>In order to avoid this, it is important to know the correct bone placement guidelines in advance.</a:t>
            </a:r>
            <a:endParaRPr b="1">
              <a:solidFill>
                <a:srgbClr val="FFFFFF"/>
              </a:solidFill>
              <a:latin typeface="Atkinson Hyperlegible"/>
              <a:ea typeface="Atkinson Hyperlegible"/>
              <a:cs typeface="Atkinson Hyperlegible"/>
              <a:sym typeface="Atkinson Hyperlegible"/>
            </a:endParaRPr>
          </a:p>
        </p:txBody>
      </p:sp>
      <p:sp>
        <p:nvSpPr>
          <p:cNvPr id="279" name="Google Shape;279;p13"/>
          <p:cNvSpPr txBox="1"/>
          <p:nvPr/>
        </p:nvSpPr>
        <p:spPr>
          <a:xfrm>
            <a:off x="304800" y="3200400"/>
            <a:ext cx="8534400" cy="5085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fontScale="92500" lnSpcReduction="20000"/>
          </a:bodyPr>
          <a:lstStyle/>
          <a:p>
            <a:pPr indent="0" lvl="0" marL="148590" rtl="0" algn="l">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In this example, the </a:t>
            </a:r>
            <a:r>
              <a:rPr b="1" lang="en-US">
                <a:solidFill>
                  <a:srgbClr val="00FFFF"/>
                </a:solidFill>
                <a:latin typeface="Atkinson Hyperlegible"/>
                <a:ea typeface="Atkinson Hyperlegible"/>
                <a:cs typeface="Atkinson Hyperlegible"/>
                <a:sym typeface="Atkinson Hyperlegible"/>
              </a:rPr>
              <a:t>silhouette </a:t>
            </a:r>
            <a:r>
              <a:rPr lang="en-US">
                <a:solidFill>
                  <a:schemeClr val="lt1"/>
                </a:solidFill>
                <a:latin typeface="Atkinson Hyperlegible"/>
                <a:ea typeface="Atkinson Hyperlegible"/>
                <a:cs typeface="Atkinson Hyperlegible"/>
                <a:sym typeface="Atkinson Hyperlegible"/>
              </a:rPr>
              <a:t>when the legs are open is </a:t>
            </a:r>
            <a:r>
              <a:rPr b="1" lang="en-US">
                <a:solidFill>
                  <a:srgbClr val="00FFFF"/>
                </a:solidFill>
                <a:latin typeface="Atkinson Hyperlegible"/>
                <a:ea typeface="Atkinson Hyperlegible"/>
                <a:cs typeface="Atkinson Hyperlegible"/>
                <a:sym typeface="Atkinson Hyperlegible"/>
              </a:rPr>
              <a:t>wrong </a:t>
            </a:r>
            <a:r>
              <a:rPr lang="en-US">
                <a:solidFill>
                  <a:schemeClr val="lt1"/>
                </a:solidFill>
                <a:latin typeface="Atkinson Hyperlegible"/>
                <a:ea typeface="Atkinson Hyperlegible"/>
                <a:cs typeface="Atkinson Hyperlegible"/>
                <a:sym typeface="Atkinson Hyperlegible"/>
              </a:rPr>
              <a:t>in the </a:t>
            </a:r>
            <a:r>
              <a:rPr lang="en-US">
                <a:solidFill>
                  <a:srgbClr val="00FFFF"/>
                </a:solidFill>
                <a:latin typeface="Atkinson Hyperlegible"/>
                <a:ea typeface="Atkinson Hyperlegible"/>
                <a:cs typeface="Atkinson Hyperlegible"/>
                <a:sym typeface="Atkinson Hyperlegible"/>
              </a:rPr>
              <a:t>right example </a:t>
            </a:r>
            <a:r>
              <a:rPr lang="en-US">
                <a:solidFill>
                  <a:schemeClr val="lt1"/>
                </a:solidFill>
                <a:latin typeface="Atkinson Hyperlegible"/>
                <a:ea typeface="Atkinson Hyperlegible"/>
                <a:cs typeface="Atkinson Hyperlegible"/>
                <a:sym typeface="Atkinson Hyperlegible"/>
              </a:rPr>
              <a:t>because the position of the hip rotation axis is different.</a:t>
            </a:r>
            <a:endParaRPr>
              <a:latin typeface="Atkinson Hyperlegible"/>
              <a:ea typeface="Atkinson Hyperlegible"/>
              <a:cs typeface="Atkinson Hyperlegible"/>
              <a:sym typeface="Atkinson Hyperlegible"/>
            </a:endParaRPr>
          </a:p>
        </p:txBody>
      </p:sp>
      <p:sp>
        <p:nvSpPr>
          <p:cNvPr id="280" name="Google Shape;280;p13"/>
          <p:cNvSpPr/>
          <p:nvPr/>
        </p:nvSpPr>
        <p:spPr>
          <a:xfrm>
            <a:off x="489450" y="1658275"/>
            <a:ext cx="475541" cy="322914"/>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4"/>
          <p:cNvSpPr/>
          <p:nvPr/>
        </p:nvSpPr>
        <p:spPr>
          <a:xfrm>
            <a:off x="5701029" y="2528150"/>
            <a:ext cx="3150870" cy="1477010"/>
          </a:xfrm>
          <a:custGeom>
            <a:rect b="b" l="l" r="r" t="t"/>
            <a:pathLst>
              <a:path extrusionOk="0" h="1477010" w="3150870">
                <a:moveTo>
                  <a:pt x="3150489" y="0"/>
                </a:moveTo>
                <a:lnTo>
                  <a:pt x="0" y="0"/>
                </a:lnTo>
                <a:lnTo>
                  <a:pt x="0" y="1476502"/>
                </a:lnTo>
                <a:lnTo>
                  <a:pt x="3150489" y="1476502"/>
                </a:lnTo>
                <a:lnTo>
                  <a:pt x="3150489" y="0"/>
                </a:lnTo>
                <a:close/>
              </a:path>
            </a:pathLst>
          </a:custGeom>
          <a:solidFill>
            <a:srgbClr val="FFFFFF">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86" name="Google Shape;286;p14"/>
          <p:cNvSpPr/>
          <p:nvPr/>
        </p:nvSpPr>
        <p:spPr>
          <a:xfrm>
            <a:off x="251523" y="1091057"/>
            <a:ext cx="2304415" cy="2880360"/>
          </a:xfrm>
          <a:custGeom>
            <a:rect b="b" l="l" r="r" t="t"/>
            <a:pathLst>
              <a:path extrusionOk="0" h="2880360" w="2304415">
                <a:moveTo>
                  <a:pt x="2304288" y="0"/>
                </a:moveTo>
                <a:lnTo>
                  <a:pt x="0" y="0"/>
                </a:lnTo>
                <a:lnTo>
                  <a:pt x="0" y="2880360"/>
                </a:lnTo>
                <a:lnTo>
                  <a:pt x="2304288" y="2880360"/>
                </a:lnTo>
                <a:lnTo>
                  <a:pt x="230428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87" name="Google Shape;287;p14"/>
          <p:cNvSpPr/>
          <p:nvPr/>
        </p:nvSpPr>
        <p:spPr>
          <a:xfrm>
            <a:off x="3016123" y="1112253"/>
            <a:ext cx="2304415" cy="2880360"/>
          </a:xfrm>
          <a:custGeom>
            <a:rect b="b" l="l" r="r" t="t"/>
            <a:pathLst>
              <a:path extrusionOk="0" h="2880360" w="2304415">
                <a:moveTo>
                  <a:pt x="2304288" y="0"/>
                </a:moveTo>
                <a:lnTo>
                  <a:pt x="0" y="0"/>
                </a:lnTo>
                <a:lnTo>
                  <a:pt x="0" y="2880360"/>
                </a:lnTo>
                <a:lnTo>
                  <a:pt x="2304288" y="2880360"/>
                </a:lnTo>
                <a:lnTo>
                  <a:pt x="230428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288" name="Google Shape;288;p14"/>
          <p:cNvPicPr preferRelativeResize="0"/>
          <p:nvPr/>
        </p:nvPicPr>
        <p:blipFill rotWithShape="1">
          <a:blip r:embed="rId3">
            <a:alphaModFix/>
          </a:blip>
          <a:srcRect b="0" l="0" r="0" t="0"/>
          <a:stretch/>
        </p:blipFill>
        <p:spPr>
          <a:xfrm>
            <a:off x="338721" y="1092200"/>
            <a:ext cx="2102231" cy="2879216"/>
          </a:xfrm>
          <a:prstGeom prst="rect">
            <a:avLst/>
          </a:prstGeom>
          <a:noFill/>
          <a:ln>
            <a:noFill/>
          </a:ln>
        </p:spPr>
      </p:pic>
      <p:pic>
        <p:nvPicPr>
          <p:cNvPr id="289" name="Google Shape;289;p14"/>
          <p:cNvPicPr preferRelativeResize="0"/>
          <p:nvPr/>
        </p:nvPicPr>
        <p:blipFill rotWithShape="1">
          <a:blip r:embed="rId3">
            <a:alphaModFix/>
          </a:blip>
          <a:srcRect b="0" l="0" r="0" t="0"/>
          <a:stretch/>
        </p:blipFill>
        <p:spPr>
          <a:xfrm>
            <a:off x="3131820" y="1112253"/>
            <a:ext cx="2102231" cy="2879216"/>
          </a:xfrm>
          <a:prstGeom prst="rect">
            <a:avLst/>
          </a:prstGeom>
          <a:noFill/>
          <a:ln>
            <a:noFill/>
          </a:ln>
        </p:spPr>
      </p:pic>
      <p:grpSp>
        <p:nvGrpSpPr>
          <p:cNvPr id="290" name="Google Shape;290;p14"/>
          <p:cNvGrpSpPr/>
          <p:nvPr/>
        </p:nvGrpSpPr>
        <p:grpSpPr>
          <a:xfrm>
            <a:off x="2520569" y="1103249"/>
            <a:ext cx="6331458" cy="2904972"/>
            <a:chOff x="2520569" y="1103249"/>
            <a:chExt cx="6331458" cy="2904972"/>
          </a:xfrm>
        </p:grpSpPr>
        <p:sp>
          <p:nvSpPr>
            <p:cNvPr id="291" name="Google Shape;291;p14"/>
            <p:cNvSpPr/>
            <p:nvPr/>
          </p:nvSpPr>
          <p:spPr>
            <a:xfrm>
              <a:off x="5701029" y="2531211"/>
              <a:ext cx="3150870" cy="1477010"/>
            </a:xfrm>
            <a:custGeom>
              <a:rect b="b" l="l" r="r" t="t"/>
              <a:pathLst>
                <a:path extrusionOk="0" h="1477010" w="3150870">
                  <a:moveTo>
                    <a:pt x="3150489" y="0"/>
                  </a:moveTo>
                  <a:lnTo>
                    <a:pt x="0" y="0"/>
                  </a:lnTo>
                  <a:lnTo>
                    <a:pt x="0" y="1476502"/>
                  </a:lnTo>
                  <a:lnTo>
                    <a:pt x="3150489" y="1476502"/>
                  </a:lnTo>
                  <a:lnTo>
                    <a:pt x="3150489"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292" name="Google Shape;292;p14"/>
            <p:cNvPicPr preferRelativeResize="0"/>
            <p:nvPr/>
          </p:nvPicPr>
          <p:blipFill rotWithShape="1">
            <a:blip r:embed="rId4">
              <a:alphaModFix/>
            </a:blip>
            <a:srcRect b="0" l="0" r="0" t="0"/>
            <a:stretch/>
          </p:blipFill>
          <p:spPr>
            <a:xfrm>
              <a:off x="5701538" y="2531237"/>
              <a:ext cx="3150489" cy="1368171"/>
            </a:xfrm>
            <a:prstGeom prst="rect">
              <a:avLst/>
            </a:prstGeom>
            <a:noFill/>
            <a:ln>
              <a:noFill/>
            </a:ln>
          </p:spPr>
        </p:pic>
        <p:sp>
          <p:nvSpPr>
            <p:cNvPr id="293" name="Google Shape;293;p14"/>
            <p:cNvSpPr/>
            <p:nvPr/>
          </p:nvSpPr>
          <p:spPr>
            <a:xfrm>
              <a:off x="5257546" y="2626740"/>
              <a:ext cx="3522979" cy="765810"/>
            </a:xfrm>
            <a:custGeom>
              <a:rect b="b" l="l" r="r" t="t"/>
              <a:pathLst>
                <a:path extrusionOk="0" h="765810" w="3522979">
                  <a:moveTo>
                    <a:pt x="575945" y="656082"/>
                  </a:moveTo>
                  <a:lnTo>
                    <a:pt x="466344" y="546354"/>
                  </a:lnTo>
                  <a:lnTo>
                    <a:pt x="466344" y="601218"/>
                  </a:lnTo>
                  <a:lnTo>
                    <a:pt x="0" y="601218"/>
                  </a:lnTo>
                  <a:lnTo>
                    <a:pt x="0" y="710819"/>
                  </a:lnTo>
                  <a:lnTo>
                    <a:pt x="466344" y="710819"/>
                  </a:lnTo>
                  <a:lnTo>
                    <a:pt x="466344" y="765683"/>
                  </a:lnTo>
                  <a:lnTo>
                    <a:pt x="575945" y="656082"/>
                  </a:lnTo>
                  <a:close/>
                </a:path>
                <a:path extrusionOk="0" h="765810" w="3522979">
                  <a:moveTo>
                    <a:pt x="3522599" y="26289"/>
                  </a:moveTo>
                  <a:lnTo>
                    <a:pt x="3496310" y="0"/>
                  </a:lnTo>
                  <a:lnTo>
                    <a:pt x="3383153" y="113030"/>
                  </a:lnTo>
                  <a:lnTo>
                    <a:pt x="3269996" y="0"/>
                  </a:lnTo>
                  <a:lnTo>
                    <a:pt x="3243834" y="26289"/>
                  </a:lnTo>
                  <a:lnTo>
                    <a:pt x="3356864" y="139319"/>
                  </a:lnTo>
                  <a:lnTo>
                    <a:pt x="3243834" y="252476"/>
                  </a:lnTo>
                  <a:lnTo>
                    <a:pt x="3269996" y="278765"/>
                  </a:lnTo>
                  <a:lnTo>
                    <a:pt x="3383153" y="165608"/>
                  </a:lnTo>
                  <a:lnTo>
                    <a:pt x="3496310" y="278765"/>
                  </a:lnTo>
                  <a:lnTo>
                    <a:pt x="3522599" y="252476"/>
                  </a:lnTo>
                  <a:lnTo>
                    <a:pt x="3409442" y="139319"/>
                  </a:lnTo>
                  <a:lnTo>
                    <a:pt x="3522599" y="2628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4" name="Google Shape;294;p14"/>
            <p:cNvSpPr/>
            <p:nvPr/>
          </p:nvSpPr>
          <p:spPr>
            <a:xfrm>
              <a:off x="3462908" y="1103249"/>
              <a:ext cx="1440180" cy="1449705"/>
            </a:xfrm>
            <a:custGeom>
              <a:rect b="b" l="l" r="r" t="t"/>
              <a:pathLst>
                <a:path extrusionOk="0" h="1449705" w="1440179">
                  <a:moveTo>
                    <a:pt x="1440180" y="0"/>
                  </a:moveTo>
                  <a:lnTo>
                    <a:pt x="0" y="0"/>
                  </a:lnTo>
                  <a:lnTo>
                    <a:pt x="0" y="1449196"/>
                  </a:lnTo>
                  <a:lnTo>
                    <a:pt x="1440180" y="1449196"/>
                  </a:lnTo>
                  <a:lnTo>
                    <a:pt x="1440180" y="0"/>
                  </a:lnTo>
                  <a:close/>
                </a:path>
              </a:pathLst>
            </a:custGeom>
            <a:solidFill>
              <a:srgbClr val="FF0000">
                <a:alpha val="24705"/>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5" name="Google Shape;295;p14"/>
            <p:cNvSpPr/>
            <p:nvPr/>
          </p:nvSpPr>
          <p:spPr>
            <a:xfrm>
              <a:off x="3462908" y="1103249"/>
              <a:ext cx="1440180" cy="1449705"/>
            </a:xfrm>
            <a:custGeom>
              <a:rect b="b" l="l" r="r" t="t"/>
              <a:pathLst>
                <a:path extrusionOk="0" h="1449705" w="1440179">
                  <a:moveTo>
                    <a:pt x="0" y="1449196"/>
                  </a:moveTo>
                  <a:lnTo>
                    <a:pt x="1440180" y="1449196"/>
                  </a:lnTo>
                  <a:lnTo>
                    <a:pt x="1440180" y="0"/>
                  </a:lnTo>
                  <a:lnTo>
                    <a:pt x="0" y="0"/>
                  </a:lnTo>
                  <a:lnTo>
                    <a:pt x="0" y="1449196"/>
                  </a:lnTo>
                  <a:close/>
                </a:path>
              </a:pathLst>
            </a:custGeom>
            <a:noFill/>
            <a:ln cap="flat" cmpd="sng" w="12675">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6" name="Google Shape;296;p14"/>
            <p:cNvSpPr/>
            <p:nvPr/>
          </p:nvSpPr>
          <p:spPr>
            <a:xfrm>
              <a:off x="4571873" y="2227846"/>
              <a:ext cx="1291590" cy="648335"/>
            </a:xfrm>
            <a:custGeom>
              <a:rect b="b" l="l" r="r" t="t"/>
              <a:pathLst>
                <a:path extrusionOk="0" h="648335" w="1291589">
                  <a:moveTo>
                    <a:pt x="1291081" y="0"/>
                  </a:moveTo>
                  <a:lnTo>
                    <a:pt x="0" y="0"/>
                  </a:lnTo>
                  <a:lnTo>
                    <a:pt x="0" y="648068"/>
                  </a:lnTo>
                  <a:lnTo>
                    <a:pt x="1291081" y="648068"/>
                  </a:lnTo>
                  <a:lnTo>
                    <a:pt x="1291081" y="0"/>
                  </a:lnTo>
                  <a:close/>
                </a:path>
              </a:pathLst>
            </a:custGeom>
            <a:solidFill>
              <a:srgbClr val="00AFEF">
                <a:alpha val="24705"/>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7" name="Google Shape;297;p14"/>
            <p:cNvSpPr/>
            <p:nvPr/>
          </p:nvSpPr>
          <p:spPr>
            <a:xfrm>
              <a:off x="4571873" y="2227846"/>
              <a:ext cx="1291590" cy="648335"/>
            </a:xfrm>
            <a:custGeom>
              <a:rect b="b" l="l" r="r" t="t"/>
              <a:pathLst>
                <a:path extrusionOk="0" h="648335" w="1291589">
                  <a:moveTo>
                    <a:pt x="0" y="648068"/>
                  </a:moveTo>
                  <a:lnTo>
                    <a:pt x="1291081" y="648068"/>
                  </a:lnTo>
                  <a:lnTo>
                    <a:pt x="1291081" y="0"/>
                  </a:lnTo>
                  <a:lnTo>
                    <a:pt x="0" y="0"/>
                  </a:lnTo>
                  <a:lnTo>
                    <a:pt x="0" y="648068"/>
                  </a:lnTo>
                  <a:close/>
                </a:path>
              </a:pathLst>
            </a:custGeom>
            <a:noFill/>
            <a:ln cap="flat" cmpd="sng" w="12700">
              <a:solidFill>
                <a:srgbClr val="00AFE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298" name="Google Shape;298;p14"/>
            <p:cNvPicPr preferRelativeResize="0"/>
            <p:nvPr/>
          </p:nvPicPr>
          <p:blipFill rotWithShape="1">
            <a:blip r:embed="rId5">
              <a:alphaModFix/>
            </a:blip>
            <a:srcRect b="0" l="0" r="0" t="0"/>
            <a:stretch/>
          </p:blipFill>
          <p:spPr>
            <a:xfrm>
              <a:off x="4465383" y="2438844"/>
              <a:ext cx="227202" cy="227203"/>
            </a:xfrm>
            <a:prstGeom prst="rect">
              <a:avLst/>
            </a:prstGeom>
            <a:noFill/>
            <a:ln>
              <a:noFill/>
            </a:ln>
          </p:spPr>
        </p:pic>
        <p:sp>
          <p:nvSpPr>
            <p:cNvPr id="299" name="Google Shape;299;p14"/>
            <p:cNvSpPr/>
            <p:nvPr/>
          </p:nvSpPr>
          <p:spPr>
            <a:xfrm>
              <a:off x="2627757" y="2242832"/>
              <a:ext cx="1159510" cy="648335"/>
            </a:xfrm>
            <a:custGeom>
              <a:rect b="b" l="l" r="r" t="t"/>
              <a:pathLst>
                <a:path extrusionOk="0" h="648335" w="1159510">
                  <a:moveTo>
                    <a:pt x="1159103" y="0"/>
                  </a:moveTo>
                  <a:lnTo>
                    <a:pt x="0" y="0"/>
                  </a:lnTo>
                  <a:lnTo>
                    <a:pt x="0" y="648068"/>
                  </a:lnTo>
                  <a:lnTo>
                    <a:pt x="1159103" y="648068"/>
                  </a:lnTo>
                  <a:lnTo>
                    <a:pt x="1159103" y="0"/>
                  </a:lnTo>
                  <a:close/>
                </a:path>
              </a:pathLst>
            </a:custGeom>
            <a:solidFill>
              <a:srgbClr val="00AFEF">
                <a:alpha val="24705"/>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00" name="Google Shape;300;p14"/>
            <p:cNvSpPr/>
            <p:nvPr/>
          </p:nvSpPr>
          <p:spPr>
            <a:xfrm>
              <a:off x="2627757" y="2242832"/>
              <a:ext cx="1159510" cy="648335"/>
            </a:xfrm>
            <a:custGeom>
              <a:rect b="b" l="l" r="r" t="t"/>
              <a:pathLst>
                <a:path extrusionOk="0" h="648335" w="1159510">
                  <a:moveTo>
                    <a:pt x="0" y="648068"/>
                  </a:moveTo>
                  <a:lnTo>
                    <a:pt x="1159103" y="648068"/>
                  </a:lnTo>
                  <a:lnTo>
                    <a:pt x="1159103" y="0"/>
                  </a:lnTo>
                  <a:lnTo>
                    <a:pt x="0" y="0"/>
                  </a:lnTo>
                  <a:lnTo>
                    <a:pt x="0" y="648068"/>
                  </a:lnTo>
                  <a:close/>
                </a:path>
              </a:pathLst>
            </a:custGeom>
            <a:noFill/>
            <a:ln cap="flat" cmpd="sng" w="12700">
              <a:solidFill>
                <a:srgbClr val="00AFE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301" name="Google Shape;301;p14"/>
            <p:cNvPicPr preferRelativeResize="0"/>
            <p:nvPr/>
          </p:nvPicPr>
          <p:blipFill rotWithShape="1">
            <a:blip r:embed="rId6">
              <a:alphaModFix/>
            </a:blip>
            <a:srcRect b="0" l="0" r="0" t="0"/>
            <a:stretch/>
          </p:blipFill>
          <p:spPr>
            <a:xfrm>
              <a:off x="3673284" y="2438844"/>
              <a:ext cx="227202" cy="227203"/>
            </a:xfrm>
            <a:prstGeom prst="rect">
              <a:avLst/>
            </a:prstGeom>
            <a:noFill/>
            <a:ln>
              <a:noFill/>
            </a:ln>
          </p:spPr>
        </p:pic>
        <p:sp>
          <p:nvSpPr>
            <p:cNvPr id="302" name="Google Shape;302;p14"/>
            <p:cNvSpPr/>
            <p:nvPr/>
          </p:nvSpPr>
          <p:spPr>
            <a:xfrm>
              <a:off x="2520569" y="3173094"/>
              <a:ext cx="576580" cy="219710"/>
            </a:xfrm>
            <a:custGeom>
              <a:rect b="b" l="l" r="r" t="t"/>
              <a:pathLst>
                <a:path extrusionOk="0" h="219710" w="576580">
                  <a:moveTo>
                    <a:pt x="466470" y="0"/>
                  </a:moveTo>
                  <a:lnTo>
                    <a:pt x="466470" y="54863"/>
                  </a:lnTo>
                  <a:lnTo>
                    <a:pt x="0" y="54863"/>
                  </a:lnTo>
                  <a:lnTo>
                    <a:pt x="0" y="164465"/>
                  </a:lnTo>
                  <a:lnTo>
                    <a:pt x="466470" y="164465"/>
                  </a:lnTo>
                  <a:lnTo>
                    <a:pt x="466470" y="219329"/>
                  </a:lnTo>
                  <a:lnTo>
                    <a:pt x="576072" y="109728"/>
                  </a:lnTo>
                  <a:lnTo>
                    <a:pt x="466470"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03" name="Google Shape;303;p14"/>
            <p:cNvSpPr/>
            <p:nvPr/>
          </p:nvSpPr>
          <p:spPr>
            <a:xfrm>
              <a:off x="3130804" y="2569591"/>
              <a:ext cx="651510" cy="657225"/>
            </a:xfrm>
            <a:custGeom>
              <a:rect b="b" l="l" r="r" t="t"/>
              <a:pathLst>
                <a:path extrusionOk="0" h="657225" w="651510">
                  <a:moveTo>
                    <a:pt x="19431" y="0"/>
                  </a:moveTo>
                  <a:lnTo>
                    <a:pt x="0" y="206628"/>
                  </a:lnTo>
                  <a:lnTo>
                    <a:pt x="39243" y="206501"/>
                  </a:lnTo>
                  <a:lnTo>
                    <a:pt x="56412" y="253041"/>
                  </a:lnTo>
                  <a:lnTo>
                    <a:pt x="76709" y="297647"/>
                  </a:lnTo>
                  <a:lnTo>
                    <a:pt x="99978" y="340204"/>
                  </a:lnTo>
                  <a:lnTo>
                    <a:pt x="126064" y="380599"/>
                  </a:lnTo>
                  <a:lnTo>
                    <a:pt x="154813" y="418716"/>
                  </a:lnTo>
                  <a:lnTo>
                    <a:pt x="186069" y="454442"/>
                  </a:lnTo>
                  <a:lnTo>
                    <a:pt x="219678" y="487662"/>
                  </a:lnTo>
                  <a:lnTo>
                    <a:pt x="255483" y="518261"/>
                  </a:lnTo>
                  <a:lnTo>
                    <a:pt x="293330" y="546125"/>
                  </a:lnTo>
                  <a:lnTo>
                    <a:pt x="333064" y="571140"/>
                  </a:lnTo>
                  <a:lnTo>
                    <a:pt x="374529" y="593191"/>
                  </a:lnTo>
                  <a:lnTo>
                    <a:pt x="417571" y="612163"/>
                  </a:lnTo>
                  <a:lnTo>
                    <a:pt x="462035" y="627943"/>
                  </a:lnTo>
                  <a:lnTo>
                    <a:pt x="507764" y="640415"/>
                  </a:lnTo>
                  <a:lnTo>
                    <a:pt x="554606" y="649466"/>
                  </a:lnTo>
                  <a:lnTo>
                    <a:pt x="602403" y="654980"/>
                  </a:lnTo>
                  <a:lnTo>
                    <a:pt x="651001" y="656844"/>
                  </a:lnTo>
                  <a:lnTo>
                    <a:pt x="651001" y="629665"/>
                  </a:lnTo>
                  <a:lnTo>
                    <a:pt x="602167" y="627698"/>
                  </a:lnTo>
                  <a:lnTo>
                    <a:pt x="554173" y="621880"/>
                  </a:lnTo>
                  <a:lnTo>
                    <a:pt x="507194" y="612335"/>
                  </a:lnTo>
                  <a:lnTo>
                    <a:pt x="461402" y="599191"/>
                  </a:lnTo>
                  <a:lnTo>
                    <a:pt x="416973" y="582573"/>
                  </a:lnTo>
                  <a:lnTo>
                    <a:pt x="374078" y="562606"/>
                  </a:lnTo>
                  <a:lnTo>
                    <a:pt x="332894" y="539415"/>
                  </a:lnTo>
                  <a:lnTo>
                    <a:pt x="293592" y="513127"/>
                  </a:lnTo>
                  <a:lnTo>
                    <a:pt x="256347" y="483867"/>
                  </a:lnTo>
                  <a:lnTo>
                    <a:pt x="221332" y="451760"/>
                  </a:lnTo>
                  <a:lnTo>
                    <a:pt x="188722" y="416932"/>
                  </a:lnTo>
                  <a:lnTo>
                    <a:pt x="158690" y="379509"/>
                  </a:lnTo>
                  <a:lnTo>
                    <a:pt x="131410" y="339616"/>
                  </a:lnTo>
                  <a:lnTo>
                    <a:pt x="107055" y="297379"/>
                  </a:lnTo>
                  <a:lnTo>
                    <a:pt x="85800" y="252923"/>
                  </a:lnTo>
                  <a:lnTo>
                    <a:pt x="67818" y="206375"/>
                  </a:lnTo>
                  <a:lnTo>
                    <a:pt x="107060" y="206120"/>
                  </a:lnTo>
                  <a:lnTo>
                    <a:pt x="19431" y="0"/>
                  </a:lnTo>
                  <a:close/>
                </a:path>
              </a:pathLst>
            </a:custGeom>
            <a:solidFill>
              <a:srgbClr val="00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304" name="Google Shape;304;p14"/>
          <p:cNvSpPr txBox="1"/>
          <p:nvPr>
            <p:ph type="title"/>
          </p:nvPr>
        </p:nvSpPr>
        <p:spPr>
          <a:xfrm>
            <a:off x="228600" y="101100"/>
            <a:ext cx="8686800" cy="4362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50">
            <a:noAutofit/>
          </a:bodyPr>
          <a:lstStyle/>
          <a:p>
            <a:pPr indent="0" lvl="0" marL="12700" rtl="0" algn="ctr">
              <a:lnSpc>
                <a:spcPct val="115000"/>
              </a:lnSpc>
              <a:spcBef>
                <a:spcPts val="0"/>
              </a:spcBef>
              <a:spcAft>
                <a:spcPts val="0"/>
              </a:spcAft>
              <a:buClr>
                <a:schemeClr val="dk1"/>
              </a:buClr>
              <a:buSzPts val="1260"/>
              <a:buFont typeface="Arial"/>
              <a:buNone/>
            </a:pPr>
            <a:r>
              <a:rPr b="1" lang="en-US" sz="2120">
                <a:latin typeface="Atkinson Hyperlegible"/>
                <a:ea typeface="Atkinson Hyperlegible"/>
                <a:cs typeface="Atkinson Hyperlegible"/>
                <a:sym typeface="Atkinson Hyperlegible"/>
              </a:rPr>
              <a:t>Common Mistake: Placing bones based on preconceived notions.</a:t>
            </a:r>
            <a:endParaRPr b="1" sz="2120">
              <a:latin typeface="Atkinson Hyperlegible"/>
              <a:ea typeface="Atkinson Hyperlegible"/>
              <a:cs typeface="Atkinson Hyperlegible"/>
              <a:sym typeface="Atkinson Hyperlegible"/>
            </a:endParaRPr>
          </a:p>
        </p:txBody>
      </p:sp>
      <p:sp>
        <p:nvSpPr>
          <p:cNvPr id="305" name="Google Shape;305;p14"/>
          <p:cNvSpPr txBox="1"/>
          <p:nvPr/>
        </p:nvSpPr>
        <p:spPr>
          <a:xfrm>
            <a:off x="338721" y="637578"/>
            <a:ext cx="8453700" cy="3531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59675">
            <a:noAutofit/>
          </a:bodyPr>
          <a:lstStyle/>
          <a:p>
            <a:pPr indent="0" lvl="0" marL="173990" rtl="0" algn="l">
              <a:lnSpc>
                <a:spcPct val="105000"/>
              </a:lnSpc>
              <a:spcBef>
                <a:spcPts val="0"/>
              </a:spcBef>
              <a:spcAft>
                <a:spcPts val="0"/>
              </a:spcAft>
              <a:buClr>
                <a:schemeClr val="dk1"/>
              </a:buClr>
              <a:buSzPts val="1190"/>
              <a:buFont typeface="Arial"/>
              <a:buNone/>
            </a:pPr>
            <a:r>
              <a:rPr lang="en-US" sz="1200">
                <a:solidFill>
                  <a:schemeClr val="lt1"/>
                </a:solidFill>
                <a:latin typeface="Atkinson Hyperlegible"/>
                <a:ea typeface="Atkinson Hyperlegible"/>
                <a:cs typeface="Atkinson Hyperlegible"/>
                <a:sym typeface="Atkinson Hyperlegible"/>
              </a:rPr>
              <a:t>One of the most common things we tend to do while inexperienced is to </a:t>
            </a:r>
            <a:r>
              <a:rPr b="1" lang="en-US" sz="1200">
                <a:solidFill>
                  <a:schemeClr val="lt1"/>
                </a:solidFill>
                <a:latin typeface="Atkinson Hyperlegible"/>
                <a:ea typeface="Atkinson Hyperlegible"/>
                <a:cs typeface="Atkinson Hyperlegible"/>
                <a:sym typeface="Atkinson Hyperlegible"/>
              </a:rPr>
              <a:t>place joints based on our assumptions.</a:t>
            </a:r>
            <a:endParaRPr sz="1200">
              <a:solidFill>
                <a:schemeClr val="dk1"/>
              </a:solidFill>
              <a:latin typeface="Atkinson Hyperlegible"/>
              <a:ea typeface="Atkinson Hyperlegible"/>
              <a:cs typeface="Atkinson Hyperlegible"/>
              <a:sym typeface="Atkinson Hyperlegible"/>
            </a:endParaRPr>
          </a:p>
          <a:p>
            <a:pPr indent="0" lvl="0" marL="173990" marR="0" rtl="0" algn="l">
              <a:lnSpc>
                <a:spcPct val="105000"/>
              </a:lnSpc>
              <a:spcBef>
                <a:spcPts val="0"/>
              </a:spcBef>
              <a:spcAft>
                <a:spcPts val="0"/>
              </a:spcAft>
              <a:buNone/>
            </a:pPr>
            <a:r>
              <a:t/>
            </a:r>
            <a:endParaRPr sz="1200">
              <a:solidFill>
                <a:srgbClr val="FFFFFF"/>
              </a:solidFill>
              <a:latin typeface="Atkinson Hyperlegible"/>
              <a:ea typeface="Atkinson Hyperlegible"/>
              <a:cs typeface="Atkinson Hyperlegible"/>
              <a:sym typeface="Atkinson Hyperlegible"/>
            </a:endParaRPr>
          </a:p>
        </p:txBody>
      </p:sp>
      <p:grpSp>
        <p:nvGrpSpPr>
          <p:cNvPr id="306" name="Google Shape;306;p14"/>
          <p:cNvGrpSpPr/>
          <p:nvPr/>
        </p:nvGrpSpPr>
        <p:grpSpPr>
          <a:xfrm>
            <a:off x="667169" y="1092200"/>
            <a:ext cx="1440396" cy="2879217"/>
            <a:chOff x="667169" y="1092200"/>
            <a:chExt cx="1440396" cy="2879217"/>
          </a:xfrm>
        </p:grpSpPr>
        <p:sp>
          <p:nvSpPr>
            <p:cNvPr id="307" name="Google Shape;307;p14"/>
            <p:cNvSpPr/>
            <p:nvPr/>
          </p:nvSpPr>
          <p:spPr>
            <a:xfrm>
              <a:off x="667169" y="1092200"/>
              <a:ext cx="1440180" cy="1431290"/>
            </a:xfrm>
            <a:custGeom>
              <a:rect b="b" l="l" r="r" t="t"/>
              <a:pathLst>
                <a:path extrusionOk="0" h="1431289" w="1440180">
                  <a:moveTo>
                    <a:pt x="1440180" y="0"/>
                  </a:moveTo>
                  <a:lnTo>
                    <a:pt x="0" y="0"/>
                  </a:lnTo>
                  <a:lnTo>
                    <a:pt x="0" y="1430908"/>
                  </a:lnTo>
                  <a:lnTo>
                    <a:pt x="1440180" y="1430908"/>
                  </a:lnTo>
                  <a:lnTo>
                    <a:pt x="1440180" y="0"/>
                  </a:lnTo>
                  <a:close/>
                </a:path>
              </a:pathLst>
            </a:custGeom>
            <a:solidFill>
              <a:srgbClr val="FF0000">
                <a:alpha val="24705"/>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08" name="Google Shape;308;p14"/>
            <p:cNvSpPr/>
            <p:nvPr/>
          </p:nvSpPr>
          <p:spPr>
            <a:xfrm>
              <a:off x="667169" y="1092200"/>
              <a:ext cx="1440180" cy="1431290"/>
            </a:xfrm>
            <a:custGeom>
              <a:rect b="b" l="l" r="r" t="t"/>
              <a:pathLst>
                <a:path extrusionOk="0" h="1431289" w="1440180">
                  <a:moveTo>
                    <a:pt x="0" y="1430908"/>
                  </a:moveTo>
                  <a:lnTo>
                    <a:pt x="1440180" y="1430908"/>
                  </a:lnTo>
                  <a:lnTo>
                    <a:pt x="1440180" y="0"/>
                  </a:lnTo>
                  <a:lnTo>
                    <a:pt x="0" y="0"/>
                  </a:lnTo>
                  <a:lnTo>
                    <a:pt x="0" y="1430908"/>
                  </a:lnTo>
                  <a:close/>
                </a:path>
              </a:pathLst>
            </a:custGeom>
            <a:noFill/>
            <a:ln cap="flat" cmpd="sng" w="12700">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09" name="Google Shape;309;p14"/>
            <p:cNvSpPr/>
            <p:nvPr/>
          </p:nvSpPr>
          <p:spPr>
            <a:xfrm>
              <a:off x="1459230" y="2541397"/>
              <a:ext cx="648335" cy="1430020"/>
            </a:xfrm>
            <a:custGeom>
              <a:rect b="b" l="l" r="r" t="t"/>
              <a:pathLst>
                <a:path extrusionOk="0" h="1430020" w="648335">
                  <a:moveTo>
                    <a:pt x="648068" y="0"/>
                  </a:moveTo>
                  <a:lnTo>
                    <a:pt x="0" y="0"/>
                  </a:lnTo>
                  <a:lnTo>
                    <a:pt x="0" y="1430019"/>
                  </a:lnTo>
                  <a:lnTo>
                    <a:pt x="648068" y="1430019"/>
                  </a:lnTo>
                  <a:lnTo>
                    <a:pt x="648068" y="0"/>
                  </a:lnTo>
                  <a:close/>
                </a:path>
              </a:pathLst>
            </a:custGeom>
            <a:solidFill>
              <a:srgbClr val="00AFEF">
                <a:alpha val="24705"/>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10" name="Google Shape;310;p14"/>
            <p:cNvSpPr/>
            <p:nvPr/>
          </p:nvSpPr>
          <p:spPr>
            <a:xfrm>
              <a:off x="1459230" y="2541397"/>
              <a:ext cx="648335" cy="1430020"/>
            </a:xfrm>
            <a:custGeom>
              <a:rect b="b" l="l" r="r" t="t"/>
              <a:pathLst>
                <a:path extrusionOk="0" h="1430020" w="648335">
                  <a:moveTo>
                    <a:pt x="0" y="1430019"/>
                  </a:moveTo>
                  <a:lnTo>
                    <a:pt x="648068" y="1430019"/>
                  </a:lnTo>
                  <a:lnTo>
                    <a:pt x="648068" y="0"/>
                  </a:lnTo>
                  <a:lnTo>
                    <a:pt x="0" y="0"/>
                  </a:lnTo>
                  <a:lnTo>
                    <a:pt x="0" y="1430019"/>
                  </a:lnTo>
                  <a:close/>
                </a:path>
              </a:pathLst>
            </a:custGeom>
            <a:noFill/>
            <a:ln cap="flat" cmpd="sng" w="12700">
              <a:solidFill>
                <a:srgbClr val="00AFE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311" name="Google Shape;311;p14"/>
            <p:cNvPicPr preferRelativeResize="0"/>
            <p:nvPr/>
          </p:nvPicPr>
          <p:blipFill rotWithShape="1">
            <a:blip r:embed="rId7">
              <a:alphaModFix/>
            </a:blip>
            <a:srcRect b="0" l="0" r="0" t="0"/>
            <a:stretch/>
          </p:blipFill>
          <p:spPr>
            <a:xfrm>
              <a:off x="1669732" y="2427795"/>
              <a:ext cx="227203" cy="227203"/>
            </a:xfrm>
            <a:prstGeom prst="rect">
              <a:avLst/>
            </a:prstGeom>
            <a:noFill/>
            <a:ln>
              <a:noFill/>
            </a:ln>
          </p:spPr>
        </p:pic>
        <p:sp>
          <p:nvSpPr>
            <p:cNvPr id="312" name="Google Shape;312;p14"/>
            <p:cNvSpPr/>
            <p:nvPr/>
          </p:nvSpPr>
          <p:spPr>
            <a:xfrm>
              <a:off x="667169" y="2541397"/>
              <a:ext cx="648335" cy="1430020"/>
            </a:xfrm>
            <a:custGeom>
              <a:rect b="b" l="l" r="r" t="t"/>
              <a:pathLst>
                <a:path extrusionOk="0" h="1430020" w="648335">
                  <a:moveTo>
                    <a:pt x="648068" y="0"/>
                  </a:moveTo>
                  <a:lnTo>
                    <a:pt x="0" y="0"/>
                  </a:lnTo>
                  <a:lnTo>
                    <a:pt x="0" y="1430019"/>
                  </a:lnTo>
                  <a:lnTo>
                    <a:pt x="648068" y="1430019"/>
                  </a:lnTo>
                  <a:lnTo>
                    <a:pt x="648068" y="0"/>
                  </a:lnTo>
                  <a:close/>
                </a:path>
              </a:pathLst>
            </a:custGeom>
            <a:solidFill>
              <a:srgbClr val="00AFEF">
                <a:alpha val="24705"/>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13" name="Google Shape;313;p14"/>
            <p:cNvSpPr/>
            <p:nvPr/>
          </p:nvSpPr>
          <p:spPr>
            <a:xfrm>
              <a:off x="667169" y="2541397"/>
              <a:ext cx="648335" cy="1430020"/>
            </a:xfrm>
            <a:custGeom>
              <a:rect b="b" l="l" r="r" t="t"/>
              <a:pathLst>
                <a:path extrusionOk="0" h="1430020" w="648335">
                  <a:moveTo>
                    <a:pt x="0" y="1430019"/>
                  </a:moveTo>
                  <a:lnTo>
                    <a:pt x="648068" y="1430019"/>
                  </a:lnTo>
                  <a:lnTo>
                    <a:pt x="648068" y="0"/>
                  </a:lnTo>
                  <a:lnTo>
                    <a:pt x="0" y="0"/>
                  </a:lnTo>
                  <a:lnTo>
                    <a:pt x="0" y="1430019"/>
                  </a:lnTo>
                  <a:close/>
                </a:path>
              </a:pathLst>
            </a:custGeom>
            <a:noFill/>
            <a:ln cap="flat" cmpd="sng" w="12700">
              <a:solidFill>
                <a:srgbClr val="00AFE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314" name="Google Shape;314;p14"/>
            <p:cNvPicPr preferRelativeResize="0"/>
            <p:nvPr/>
          </p:nvPicPr>
          <p:blipFill rotWithShape="1">
            <a:blip r:embed="rId8">
              <a:alphaModFix/>
            </a:blip>
            <a:srcRect b="0" l="0" r="0" t="0"/>
            <a:stretch/>
          </p:blipFill>
          <p:spPr>
            <a:xfrm>
              <a:off x="877608" y="2427795"/>
              <a:ext cx="227177" cy="227203"/>
            </a:xfrm>
            <a:prstGeom prst="rect">
              <a:avLst/>
            </a:prstGeom>
            <a:noFill/>
            <a:ln>
              <a:noFill/>
            </a:ln>
          </p:spPr>
        </p:pic>
      </p:grpSp>
      <p:pic>
        <p:nvPicPr>
          <p:cNvPr id="315" name="Google Shape;315;p14"/>
          <p:cNvPicPr preferRelativeResize="0"/>
          <p:nvPr/>
        </p:nvPicPr>
        <p:blipFill rotWithShape="1">
          <a:blip r:embed="rId9">
            <a:alphaModFix/>
          </a:blip>
          <a:srcRect b="0" l="0" r="0" t="0"/>
          <a:stretch/>
        </p:blipFill>
        <p:spPr>
          <a:xfrm>
            <a:off x="286600" y="3687953"/>
            <a:ext cx="235712" cy="235737"/>
          </a:xfrm>
          <a:prstGeom prst="rect">
            <a:avLst/>
          </a:prstGeom>
          <a:noFill/>
          <a:ln>
            <a:noFill/>
          </a:ln>
        </p:spPr>
      </p:pic>
      <p:pic>
        <p:nvPicPr>
          <p:cNvPr id="316" name="Google Shape;316;p14"/>
          <p:cNvPicPr preferRelativeResize="0"/>
          <p:nvPr/>
        </p:nvPicPr>
        <p:blipFill rotWithShape="1">
          <a:blip r:embed="rId10">
            <a:alphaModFix/>
          </a:blip>
          <a:srcRect b="0" l="0" r="0" t="0"/>
          <a:stretch/>
        </p:blipFill>
        <p:spPr>
          <a:xfrm>
            <a:off x="3077336" y="3708146"/>
            <a:ext cx="235712" cy="235712"/>
          </a:xfrm>
          <a:prstGeom prst="rect">
            <a:avLst/>
          </a:prstGeom>
          <a:noFill/>
          <a:ln>
            <a:noFill/>
          </a:ln>
        </p:spPr>
      </p:pic>
      <p:sp>
        <p:nvSpPr>
          <p:cNvPr id="317" name="Google Shape;317;p14"/>
          <p:cNvSpPr txBox="1"/>
          <p:nvPr/>
        </p:nvSpPr>
        <p:spPr>
          <a:xfrm>
            <a:off x="251525" y="4044975"/>
            <a:ext cx="2304300" cy="4362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56500">
            <a:noAutofit/>
          </a:bodyPr>
          <a:lstStyle/>
          <a:p>
            <a:pPr indent="0" lvl="0" marL="122553" rtl="0" algn="l">
              <a:lnSpc>
                <a:spcPct val="95000"/>
              </a:lnSpc>
              <a:spcBef>
                <a:spcPts val="0"/>
              </a:spcBef>
              <a:spcAft>
                <a:spcPts val="0"/>
              </a:spcAft>
              <a:buClr>
                <a:schemeClr val="dk1"/>
              </a:buClr>
              <a:buSzPts val="1020"/>
              <a:buFont typeface="Arial"/>
              <a:buNone/>
            </a:pPr>
            <a:r>
              <a:rPr lang="en-US" sz="1150">
                <a:solidFill>
                  <a:schemeClr val="lt1"/>
                </a:solidFill>
                <a:latin typeface="Atkinson Hyperlegible"/>
                <a:ea typeface="Atkinson Hyperlegible"/>
                <a:cs typeface="Atkinson Hyperlegible"/>
                <a:sym typeface="Atkinson Hyperlegible"/>
              </a:rPr>
              <a:t>My </a:t>
            </a:r>
            <a:r>
              <a:rPr b="1" lang="en-US" sz="1150">
                <a:solidFill>
                  <a:schemeClr val="lt1"/>
                </a:solidFill>
                <a:latin typeface="Atkinson Hyperlegible"/>
                <a:ea typeface="Atkinson Hyperlegible"/>
                <a:cs typeface="Atkinson Hyperlegible"/>
                <a:sym typeface="Atkinson Hyperlegible"/>
              </a:rPr>
              <a:t>preconceived notion places </a:t>
            </a:r>
            <a:r>
              <a:rPr lang="en-US" sz="1150">
                <a:solidFill>
                  <a:schemeClr val="lt1"/>
                </a:solidFill>
                <a:latin typeface="Atkinson Hyperlegible"/>
                <a:ea typeface="Atkinson Hyperlegible"/>
                <a:cs typeface="Atkinson Hyperlegible"/>
                <a:sym typeface="Atkinson Hyperlegible"/>
              </a:rPr>
              <a:t>the joint at the "</a:t>
            </a:r>
            <a:r>
              <a:rPr b="1" lang="en-US" sz="1150">
                <a:solidFill>
                  <a:schemeClr val="lt1"/>
                </a:solidFill>
                <a:latin typeface="Atkinson Hyperlegible"/>
                <a:ea typeface="Atkinson Hyperlegible"/>
                <a:cs typeface="Atkinson Hyperlegible"/>
                <a:sym typeface="Atkinson Hyperlegible"/>
              </a:rPr>
              <a:t>root of the leg”</a:t>
            </a:r>
            <a:r>
              <a:rPr lang="en-US" sz="1150">
                <a:solidFill>
                  <a:schemeClr val="lt1"/>
                </a:solidFill>
                <a:latin typeface="Atkinson Hyperlegible"/>
                <a:ea typeface="Atkinson Hyperlegible"/>
                <a:cs typeface="Atkinson Hyperlegible"/>
                <a:sym typeface="Atkinson Hyperlegible"/>
              </a:rPr>
              <a:t>.</a:t>
            </a:r>
            <a:endParaRPr b="1" sz="1150">
              <a:solidFill>
                <a:srgbClr val="FFFFFF"/>
              </a:solidFill>
              <a:latin typeface="Atkinson Hyperlegible"/>
              <a:ea typeface="Atkinson Hyperlegible"/>
              <a:cs typeface="Atkinson Hyperlegible"/>
              <a:sym typeface="Atkinson Hyperlegible"/>
            </a:endParaRPr>
          </a:p>
        </p:txBody>
      </p:sp>
      <p:sp>
        <p:nvSpPr>
          <p:cNvPr id="318" name="Google Shape;318;p14"/>
          <p:cNvSpPr txBox="1"/>
          <p:nvPr/>
        </p:nvSpPr>
        <p:spPr>
          <a:xfrm>
            <a:off x="3003925" y="4044975"/>
            <a:ext cx="2304300" cy="4362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56500">
            <a:noAutofit/>
          </a:bodyPr>
          <a:lstStyle/>
          <a:p>
            <a:pPr indent="0" lvl="0" marL="123187" rtl="0" algn="l">
              <a:lnSpc>
                <a:spcPct val="95000"/>
              </a:lnSpc>
              <a:spcBef>
                <a:spcPts val="0"/>
              </a:spcBef>
              <a:spcAft>
                <a:spcPts val="0"/>
              </a:spcAft>
              <a:buClr>
                <a:schemeClr val="dk1"/>
              </a:buClr>
              <a:buSzPts val="1020"/>
              <a:buFont typeface="Arial"/>
              <a:buNone/>
            </a:pPr>
            <a:r>
              <a:rPr lang="en-US" sz="1150">
                <a:solidFill>
                  <a:schemeClr val="lt1"/>
                </a:solidFill>
                <a:latin typeface="Atkinson Hyperlegible"/>
                <a:ea typeface="Atkinson Hyperlegible"/>
                <a:cs typeface="Atkinson Hyperlegible"/>
                <a:sym typeface="Atkinson Hyperlegible"/>
              </a:rPr>
              <a:t>If you rotate from there, there will be "too much </a:t>
            </a:r>
            <a:r>
              <a:rPr b="1" lang="en-US" sz="1150">
                <a:solidFill>
                  <a:srgbClr val="FFFF00"/>
                </a:solidFill>
                <a:latin typeface="Atkinson Hyperlegible"/>
                <a:ea typeface="Atkinson Hyperlegible"/>
                <a:cs typeface="Atkinson Hyperlegible"/>
                <a:sym typeface="Atkinson Hyperlegible"/>
              </a:rPr>
              <a:t>inside of the leg.</a:t>
            </a:r>
            <a:r>
              <a:rPr b="1" lang="en-US" sz="1150">
                <a:solidFill>
                  <a:schemeClr val="lt1"/>
                </a:solidFill>
                <a:latin typeface="Atkinson Hyperlegible"/>
                <a:ea typeface="Atkinson Hyperlegible"/>
                <a:cs typeface="Atkinson Hyperlegible"/>
                <a:sym typeface="Atkinson Hyperlegible"/>
              </a:rPr>
              <a:t>”</a:t>
            </a:r>
            <a:endParaRPr sz="1150">
              <a:solidFill>
                <a:srgbClr val="FFFFFF"/>
              </a:solidFill>
              <a:latin typeface="Atkinson Hyperlegible"/>
              <a:ea typeface="Atkinson Hyperlegible"/>
              <a:cs typeface="Atkinson Hyperlegible"/>
              <a:sym typeface="Atkinson Hyperlegible"/>
            </a:endParaRPr>
          </a:p>
        </p:txBody>
      </p:sp>
      <p:sp>
        <p:nvSpPr>
          <p:cNvPr id="319" name="Google Shape;319;p14"/>
          <p:cNvSpPr txBox="1"/>
          <p:nvPr/>
        </p:nvSpPr>
        <p:spPr>
          <a:xfrm>
            <a:off x="5701025" y="4044975"/>
            <a:ext cx="3159000" cy="4362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6975">
            <a:noAutofit/>
          </a:bodyPr>
          <a:lstStyle/>
          <a:p>
            <a:pPr indent="0" lvl="0" marL="88265" marR="540385" rtl="0" algn="l">
              <a:lnSpc>
                <a:spcPct val="95000"/>
              </a:lnSpc>
              <a:spcBef>
                <a:spcPts val="0"/>
              </a:spcBef>
              <a:spcAft>
                <a:spcPts val="0"/>
              </a:spcAft>
              <a:buClr>
                <a:schemeClr val="dk1"/>
              </a:buClr>
              <a:buSzPts val="1020"/>
              <a:buFont typeface="Arial"/>
              <a:buNone/>
            </a:pPr>
            <a:r>
              <a:rPr lang="en-US" sz="1150">
                <a:solidFill>
                  <a:schemeClr val="lt1"/>
                </a:solidFill>
                <a:latin typeface="Atkinson Hyperlegible"/>
                <a:ea typeface="Atkinson Hyperlegible"/>
                <a:cs typeface="Atkinson Hyperlegible"/>
                <a:sym typeface="Atkinson Hyperlegible"/>
              </a:rPr>
              <a:t>As a result, we end up with a distorted </a:t>
            </a:r>
            <a:r>
              <a:rPr b="1" lang="en-US" sz="1150">
                <a:solidFill>
                  <a:schemeClr val="lt1"/>
                </a:solidFill>
                <a:latin typeface="Atkinson Hyperlegible"/>
                <a:ea typeface="Atkinson Hyperlegible"/>
                <a:cs typeface="Atkinson Hyperlegible"/>
                <a:sym typeface="Atkinson Hyperlegible"/>
              </a:rPr>
              <a:t>deformation result </a:t>
            </a:r>
            <a:r>
              <a:rPr lang="en-US" sz="1150">
                <a:solidFill>
                  <a:schemeClr val="lt1"/>
                </a:solidFill>
                <a:latin typeface="Atkinson Hyperlegible"/>
                <a:ea typeface="Atkinson Hyperlegible"/>
                <a:cs typeface="Atkinson Hyperlegible"/>
                <a:sym typeface="Atkinson Hyperlegible"/>
              </a:rPr>
              <a:t>as shown earlier.</a:t>
            </a:r>
            <a:endParaRPr sz="1150">
              <a:solidFill>
                <a:srgbClr val="FFFFFF"/>
              </a:solidFill>
              <a:latin typeface="Atkinson Hyperlegible"/>
              <a:ea typeface="Atkinson Hyperlegible"/>
              <a:cs typeface="Atkinson Hyperlegible"/>
              <a:sym typeface="Atkinson Hyperlegible"/>
            </a:endParaRPr>
          </a:p>
        </p:txBody>
      </p:sp>
      <p:grpSp>
        <p:nvGrpSpPr>
          <p:cNvPr id="320" name="Google Shape;320;p14"/>
          <p:cNvGrpSpPr/>
          <p:nvPr/>
        </p:nvGrpSpPr>
        <p:grpSpPr>
          <a:xfrm>
            <a:off x="3499485" y="2552954"/>
            <a:ext cx="4803648" cy="1298574"/>
            <a:chOff x="3499485" y="2552954"/>
            <a:chExt cx="4803648" cy="1298574"/>
          </a:xfrm>
        </p:grpSpPr>
        <p:sp>
          <p:nvSpPr>
            <p:cNvPr id="321" name="Google Shape;321;p14"/>
            <p:cNvSpPr/>
            <p:nvPr/>
          </p:nvSpPr>
          <p:spPr>
            <a:xfrm>
              <a:off x="4578984" y="2552954"/>
              <a:ext cx="645795" cy="657225"/>
            </a:xfrm>
            <a:custGeom>
              <a:rect b="b" l="l" r="r" t="t"/>
              <a:pathLst>
                <a:path extrusionOk="0" h="657225" w="645795">
                  <a:moveTo>
                    <a:pt x="625475" y="0"/>
                  </a:moveTo>
                  <a:lnTo>
                    <a:pt x="539241" y="204343"/>
                  </a:lnTo>
                  <a:lnTo>
                    <a:pt x="578230" y="204469"/>
                  </a:lnTo>
                  <a:lnTo>
                    <a:pt x="560515" y="251277"/>
                  </a:lnTo>
                  <a:lnTo>
                    <a:pt x="539534" y="295984"/>
                  </a:lnTo>
                  <a:lnTo>
                    <a:pt x="515462" y="338464"/>
                  </a:lnTo>
                  <a:lnTo>
                    <a:pt x="488471" y="378590"/>
                  </a:lnTo>
                  <a:lnTo>
                    <a:pt x="458736" y="416235"/>
                  </a:lnTo>
                  <a:lnTo>
                    <a:pt x="426428" y="451273"/>
                  </a:lnTo>
                  <a:lnTo>
                    <a:pt x="391722" y="483575"/>
                  </a:lnTo>
                  <a:lnTo>
                    <a:pt x="354790" y="513016"/>
                  </a:lnTo>
                  <a:lnTo>
                    <a:pt x="315806" y="539468"/>
                  </a:lnTo>
                  <a:lnTo>
                    <a:pt x="274942" y="562805"/>
                  </a:lnTo>
                  <a:lnTo>
                    <a:pt x="232373" y="582900"/>
                  </a:lnTo>
                  <a:lnTo>
                    <a:pt x="188271" y="599626"/>
                  </a:lnTo>
                  <a:lnTo>
                    <a:pt x="142809" y="612856"/>
                  </a:lnTo>
                  <a:lnTo>
                    <a:pt x="96162" y="622463"/>
                  </a:lnTo>
                  <a:lnTo>
                    <a:pt x="48501" y="628320"/>
                  </a:lnTo>
                  <a:lnTo>
                    <a:pt x="0" y="630301"/>
                  </a:lnTo>
                  <a:lnTo>
                    <a:pt x="0" y="657225"/>
                  </a:lnTo>
                  <a:lnTo>
                    <a:pt x="48241" y="655351"/>
                  </a:lnTo>
                  <a:lnTo>
                    <a:pt x="95684" y="649806"/>
                  </a:lnTo>
                  <a:lnTo>
                    <a:pt x="142175" y="640706"/>
                  </a:lnTo>
                  <a:lnTo>
                    <a:pt x="187558" y="628165"/>
                  </a:lnTo>
                  <a:lnTo>
                    <a:pt x="231680" y="612300"/>
                  </a:lnTo>
                  <a:lnTo>
                    <a:pt x="274385" y="593226"/>
                  </a:lnTo>
                  <a:lnTo>
                    <a:pt x="315519" y="571058"/>
                  </a:lnTo>
                  <a:lnTo>
                    <a:pt x="354927" y="545911"/>
                  </a:lnTo>
                  <a:lnTo>
                    <a:pt x="392454" y="517901"/>
                  </a:lnTo>
                  <a:lnTo>
                    <a:pt x="427947" y="487143"/>
                  </a:lnTo>
                  <a:lnTo>
                    <a:pt x="461250" y="453753"/>
                  </a:lnTo>
                  <a:lnTo>
                    <a:pt x="492208" y="417846"/>
                  </a:lnTo>
                  <a:lnTo>
                    <a:pt x="520668" y="379538"/>
                  </a:lnTo>
                  <a:lnTo>
                    <a:pt x="546474" y="338943"/>
                  </a:lnTo>
                  <a:lnTo>
                    <a:pt x="569472" y="296178"/>
                  </a:lnTo>
                  <a:lnTo>
                    <a:pt x="589507" y="251357"/>
                  </a:lnTo>
                  <a:lnTo>
                    <a:pt x="606425" y="204596"/>
                  </a:lnTo>
                  <a:lnTo>
                    <a:pt x="645413" y="204850"/>
                  </a:lnTo>
                  <a:lnTo>
                    <a:pt x="625475" y="0"/>
                  </a:lnTo>
                  <a:close/>
                </a:path>
              </a:pathLst>
            </a:custGeom>
            <a:solidFill>
              <a:srgbClr val="00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22" name="Google Shape;322;p14"/>
            <p:cNvSpPr/>
            <p:nvPr/>
          </p:nvSpPr>
          <p:spPr>
            <a:xfrm>
              <a:off x="6225413" y="3429253"/>
              <a:ext cx="2077720" cy="422275"/>
            </a:xfrm>
            <a:custGeom>
              <a:rect b="b" l="l" r="r" t="t"/>
              <a:pathLst>
                <a:path extrusionOk="0" h="422275" w="2077720">
                  <a:moveTo>
                    <a:pt x="2077466" y="370459"/>
                  </a:moveTo>
                  <a:lnTo>
                    <a:pt x="2004745" y="358787"/>
                  </a:lnTo>
                  <a:lnTo>
                    <a:pt x="1933651" y="346202"/>
                  </a:lnTo>
                  <a:lnTo>
                    <a:pt x="1864347" y="332765"/>
                  </a:lnTo>
                  <a:lnTo>
                    <a:pt x="1797011" y="318566"/>
                  </a:lnTo>
                  <a:lnTo>
                    <a:pt x="1731810" y="303657"/>
                  </a:lnTo>
                  <a:lnTo>
                    <a:pt x="1668919" y="288099"/>
                  </a:lnTo>
                  <a:lnTo>
                    <a:pt x="1608505" y="271957"/>
                  </a:lnTo>
                  <a:lnTo>
                    <a:pt x="1550758" y="255320"/>
                  </a:lnTo>
                  <a:lnTo>
                    <a:pt x="1495831" y="238226"/>
                  </a:lnTo>
                  <a:lnTo>
                    <a:pt x="1443913" y="220751"/>
                  </a:lnTo>
                  <a:lnTo>
                    <a:pt x="1395171" y="202971"/>
                  </a:lnTo>
                  <a:lnTo>
                    <a:pt x="1349768" y="184937"/>
                  </a:lnTo>
                  <a:lnTo>
                    <a:pt x="1307896" y="166725"/>
                  </a:lnTo>
                  <a:lnTo>
                    <a:pt x="1269707" y="148386"/>
                  </a:lnTo>
                  <a:lnTo>
                    <a:pt x="1235392" y="130009"/>
                  </a:lnTo>
                  <a:lnTo>
                    <a:pt x="1179055" y="93357"/>
                  </a:lnTo>
                  <a:lnTo>
                    <a:pt x="1140256" y="57302"/>
                  </a:lnTo>
                  <a:lnTo>
                    <a:pt x="1120381" y="22352"/>
                  </a:lnTo>
                  <a:lnTo>
                    <a:pt x="1117981" y="5461"/>
                  </a:lnTo>
                  <a:lnTo>
                    <a:pt x="1112621" y="4724"/>
                  </a:lnTo>
                  <a:lnTo>
                    <a:pt x="1112621" y="825"/>
                  </a:lnTo>
                  <a:lnTo>
                    <a:pt x="1084770" y="825"/>
                  </a:lnTo>
                  <a:lnTo>
                    <a:pt x="1078865" y="0"/>
                  </a:lnTo>
                  <a:lnTo>
                    <a:pt x="1078928" y="825"/>
                  </a:lnTo>
                  <a:lnTo>
                    <a:pt x="899033" y="825"/>
                  </a:lnTo>
                  <a:lnTo>
                    <a:pt x="899033" y="8801"/>
                  </a:lnTo>
                  <a:lnTo>
                    <a:pt x="894461" y="9525"/>
                  </a:lnTo>
                  <a:lnTo>
                    <a:pt x="892568" y="27228"/>
                  </a:lnTo>
                  <a:lnTo>
                    <a:pt x="885431" y="45427"/>
                  </a:lnTo>
                  <a:lnTo>
                    <a:pt x="856170" y="83019"/>
                  </a:lnTo>
                  <a:lnTo>
                    <a:pt x="808139" y="121691"/>
                  </a:lnTo>
                  <a:lnTo>
                    <a:pt x="742848" y="160820"/>
                  </a:lnTo>
                  <a:lnTo>
                    <a:pt x="704189" y="180365"/>
                  </a:lnTo>
                  <a:lnTo>
                    <a:pt x="661758" y="199783"/>
                  </a:lnTo>
                  <a:lnTo>
                    <a:pt x="615772" y="219011"/>
                  </a:lnTo>
                  <a:lnTo>
                    <a:pt x="566381" y="237972"/>
                  </a:lnTo>
                  <a:lnTo>
                    <a:pt x="513791" y="256565"/>
                  </a:lnTo>
                  <a:lnTo>
                    <a:pt x="458177" y="274739"/>
                  </a:lnTo>
                  <a:lnTo>
                    <a:pt x="399732" y="292417"/>
                  </a:lnTo>
                  <a:lnTo>
                    <a:pt x="338645" y="309499"/>
                  </a:lnTo>
                  <a:lnTo>
                    <a:pt x="275094" y="325920"/>
                  </a:lnTo>
                  <a:lnTo>
                    <a:pt x="209270" y="341591"/>
                  </a:lnTo>
                  <a:lnTo>
                    <a:pt x="141351" y="356450"/>
                  </a:lnTo>
                  <a:lnTo>
                    <a:pt x="71526" y="370420"/>
                  </a:lnTo>
                  <a:lnTo>
                    <a:pt x="0" y="383413"/>
                  </a:lnTo>
                  <a:lnTo>
                    <a:pt x="9652" y="421767"/>
                  </a:lnTo>
                  <a:lnTo>
                    <a:pt x="80772" y="408711"/>
                  </a:lnTo>
                  <a:lnTo>
                    <a:pt x="150241" y="394576"/>
                  </a:lnTo>
                  <a:lnTo>
                    <a:pt x="217881" y="379437"/>
                  </a:lnTo>
                  <a:lnTo>
                    <a:pt x="283514" y="363385"/>
                  </a:lnTo>
                  <a:lnTo>
                    <a:pt x="347002" y="346481"/>
                  </a:lnTo>
                  <a:lnTo>
                    <a:pt x="408152" y="328815"/>
                  </a:lnTo>
                  <a:lnTo>
                    <a:pt x="466801" y="310451"/>
                  </a:lnTo>
                  <a:lnTo>
                    <a:pt x="522782" y="291477"/>
                  </a:lnTo>
                  <a:lnTo>
                    <a:pt x="575945" y="271957"/>
                  </a:lnTo>
                  <a:lnTo>
                    <a:pt x="626097" y="251968"/>
                  </a:lnTo>
                  <a:lnTo>
                    <a:pt x="673100" y="231584"/>
                  </a:lnTo>
                  <a:lnTo>
                    <a:pt x="716762" y="210896"/>
                  </a:lnTo>
                  <a:lnTo>
                    <a:pt x="756920" y="189966"/>
                  </a:lnTo>
                  <a:lnTo>
                    <a:pt x="793419" y="168871"/>
                  </a:lnTo>
                  <a:lnTo>
                    <a:pt x="826084" y="147688"/>
                  </a:lnTo>
                  <a:lnTo>
                    <a:pt x="879259" y="105359"/>
                  </a:lnTo>
                  <a:lnTo>
                    <a:pt x="915098" y="63588"/>
                  </a:lnTo>
                  <a:lnTo>
                    <a:pt x="928839" y="34163"/>
                  </a:lnTo>
                  <a:lnTo>
                    <a:pt x="1085773" y="34163"/>
                  </a:lnTo>
                  <a:lnTo>
                    <a:pt x="1114158" y="77241"/>
                  </a:lnTo>
                  <a:lnTo>
                    <a:pt x="1158722" y="117081"/>
                  </a:lnTo>
                  <a:lnTo>
                    <a:pt x="1219581" y="157073"/>
                  </a:lnTo>
                  <a:lnTo>
                    <a:pt x="1255725" y="176949"/>
                  </a:lnTo>
                  <a:lnTo>
                    <a:pt x="1295463" y="196672"/>
                  </a:lnTo>
                  <a:lnTo>
                    <a:pt x="1338643" y="216166"/>
                  </a:lnTo>
                  <a:lnTo>
                    <a:pt x="1385112" y="235369"/>
                  </a:lnTo>
                  <a:lnTo>
                    <a:pt x="1434719" y="254228"/>
                  </a:lnTo>
                  <a:lnTo>
                    <a:pt x="1487297" y="272656"/>
                  </a:lnTo>
                  <a:lnTo>
                    <a:pt x="1542681" y="290601"/>
                  </a:lnTo>
                  <a:lnTo>
                    <a:pt x="1600746" y="308000"/>
                  </a:lnTo>
                  <a:lnTo>
                    <a:pt x="1661299" y="324777"/>
                  </a:lnTo>
                  <a:lnTo>
                    <a:pt x="1724202" y="340880"/>
                  </a:lnTo>
                  <a:lnTo>
                    <a:pt x="1789290" y="356235"/>
                  </a:lnTo>
                  <a:lnTo>
                    <a:pt x="1856422" y="370789"/>
                  </a:lnTo>
                  <a:lnTo>
                    <a:pt x="1925421" y="384467"/>
                  </a:lnTo>
                  <a:lnTo>
                    <a:pt x="1996147" y="397205"/>
                  </a:lnTo>
                  <a:lnTo>
                    <a:pt x="2068449" y="408940"/>
                  </a:lnTo>
                  <a:lnTo>
                    <a:pt x="2077466" y="370459"/>
                  </a:lnTo>
                  <a:close/>
                </a:path>
              </a:pathLst>
            </a:custGeom>
            <a:solidFill>
              <a:srgbClr val="00CC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23" name="Google Shape;323;p14"/>
            <p:cNvSpPr/>
            <p:nvPr/>
          </p:nvSpPr>
          <p:spPr>
            <a:xfrm>
              <a:off x="3499485" y="2741929"/>
              <a:ext cx="1353820" cy="158115"/>
            </a:xfrm>
            <a:custGeom>
              <a:rect b="b" l="l" r="r" t="t"/>
              <a:pathLst>
                <a:path extrusionOk="0" h="158114" w="1353820">
                  <a:moveTo>
                    <a:pt x="294894" y="13843"/>
                  </a:moveTo>
                  <a:lnTo>
                    <a:pt x="0" y="157861"/>
                  </a:lnTo>
                  <a:lnTo>
                    <a:pt x="294894" y="157861"/>
                  </a:lnTo>
                  <a:lnTo>
                    <a:pt x="294894" y="13843"/>
                  </a:lnTo>
                  <a:close/>
                </a:path>
                <a:path extrusionOk="0" h="158114" w="1353820">
                  <a:moveTo>
                    <a:pt x="1353820" y="144018"/>
                  </a:moveTo>
                  <a:lnTo>
                    <a:pt x="1065784" y="0"/>
                  </a:lnTo>
                  <a:lnTo>
                    <a:pt x="1065784" y="144018"/>
                  </a:lnTo>
                  <a:lnTo>
                    <a:pt x="1353820" y="144018"/>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324" name="Google Shape;324;p14"/>
          <p:cNvSpPr txBox="1"/>
          <p:nvPr/>
        </p:nvSpPr>
        <p:spPr>
          <a:xfrm>
            <a:off x="299650" y="4546925"/>
            <a:ext cx="8453700" cy="4842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68575">
            <a:noAutofit/>
          </a:bodyPr>
          <a:lstStyle/>
          <a:p>
            <a:pPr indent="0" lvl="0" marL="154305" rtl="0" algn="l">
              <a:lnSpc>
                <a:spcPct val="115000"/>
              </a:lnSpc>
              <a:spcBef>
                <a:spcPts val="0"/>
              </a:spcBef>
              <a:spcAft>
                <a:spcPts val="0"/>
              </a:spcAft>
              <a:buClr>
                <a:schemeClr val="dk1"/>
              </a:buClr>
              <a:buSzPts val="613"/>
              <a:buFont typeface="Arial"/>
              <a:buNone/>
            </a:pPr>
            <a:r>
              <a:rPr lang="en-US" sz="1222">
                <a:solidFill>
                  <a:schemeClr val="lt1"/>
                </a:solidFill>
                <a:latin typeface="Atkinson Hyperlegible"/>
                <a:ea typeface="Atkinson Hyperlegible"/>
                <a:cs typeface="Atkinson Hyperlegible"/>
                <a:sym typeface="Atkinson Hyperlegible"/>
              </a:rPr>
              <a:t>In order to obtain the desired deformation results, it is necessary to think of an arrangement,</a:t>
            </a:r>
            <a:r>
              <a:rPr b="1" lang="en-US" sz="1222">
                <a:solidFill>
                  <a:schemeClr val="lt1"/>
                </a:solidFill>
                <a:latin typeface="Atkinson Hyperlegible"/>
                <a:ea typeface="Atkinson Hyperlegible"/>
                <a:cs typeface="Atkinson Hyperlegible"/>
                <a:sym typeface="Atkinson Hyperlegible"/>
              </a:rPr>
              <a:t> after carefully studying the structure</a:t>
            </a:r>
            <a:r>
              <a:rPr lang="en-US" sz="1222">
                <a:solidFill>
                  <a:schemeClr val="lt1"/>
                </a:solidFill>
                <a:latin typeface="Atkinson Hyperlegible"/>
                <a:ea typeface="Atkinson Hyperlegible"/>
                <a:cs typeface="Atkinson Hyperlegible"/>
                <a:sym typeface="Atkinson Hyperlegible"/>
              </a:rPr>
              <a:t>, and </a:t>
            </a:r>
            <a:r>
              <a:rPr b="1" lang="en-US" sz="1222">
                <a:solidFill>
                  <a:schemeClr val="lt1"/>
                </a:solidFill>
                <a:latin typeface="Atkinson Hyperlegible"/>
                <a:ea typeface="Atkinson Hyperlegible"/>
                <a:cs typeface="Atkinson Hyperlegible"/>
                <a:sym typeface="Atkinson Hyperlegible"/>
              </a:rPr>
              <a:t>without relying on assumptions.</a:t>
            </a:r>
            <a:endParaRPr sz="1222">
              <a:solidFill>
                <a:schemeClr val="dk1"/>
              </a:solidFill>
              <a:latin typeface="Atkinson Hyperlegible"/>
              <a:ea typeface="Atkinson Hyperlegible"/>
              <a:cs typeface="Atkinson Hyperlegible"/>
              <a:sym typeface="Atkinson Hyperlegible"/>
            </a:endParaRPr>
          </a:p>
          <a:p>
            <a:pPr indent="0" lvl="0" marL="154305" marR="0" rtl="0" algn="l">
              <a:lnSpc>
                <a:spcPct val="115000"/>
              </a:lnSpc>
              <a:spcBef>
                <a:spcPts val="0"/>
              </a:spcBef>
              <a:spcAft>
                <a:spcPts val="0"/>
              </a:spcAft>
              <a:buNone/>
            </a:pPr>
            <a:r>
              <a:t/>
            </a:r>
            <a:endParaRPr sz="1222">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grpSp>
        <p:nvGrpSpPr>
          <p:cNvPr id="329" name="Google Shape;329;p15"/>
          <p:cNvGrpSpPr/>
          <p:nvPr/>
        </p:nvGrpSpPr>
        <p:grpSpPr>
          <a:xfrm>
            <a:off x="395541" y="0"/>
            <a:ext cx="8303259" cy="4934140"/>
            <a:chOff x="395541" y="0"/>
            <a:chExt cx="8303259" cy="4934140"/>
          </a:xfrm>
        </p:grpSpPr>
        <p:sp>
          <p:nvSpPr>
            <p:cNvPr id="330" name="Google Shape;330;p15"/>
            <p:cNvSpPr/>
            <p:nvPr/>
          </p:nvSpPr>
          <p:spPr>
            <a:xfrm>
              <a:off x="395541" y="627570"/>
              <a:ext cx="8303259" cy="4306570"/>
            </a:xfrm>
            <a:custGeom>
              <a:rect b="b" l="l" r="r" t="t"/>
              <a:pathLst>
                <a:path extrusionOk="0" h="4306570" w="8303259">
                  <a:moveTo>
                    <a:pt x="8302752" y="0"/>
                  </a:moveTo>
                  <a:lnTo>
                    <a:pt x="0" y="0"/>
                  </a:lnTo>
                  <a:lnTo>
                    <a:pt x="0" y="4306430"/>
                  </a:lnTo>
                  <a:lnTo>
                    <a:pt x="8302752" y="4306430"/>
                  </a:lnTo>
                  <a:lnTo>
                    <a:pt x="8302752"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331" name="Google Shape;331;p15"/>
            <p:cNvPicPr preferRelativeResize="0"/>
            <p:nvPr/>
          </p:nvPicPr>
          <p:blipFill rotWithShape="1">
            <a:blip r:embed="rId3">
              <a:alphaModFix/>
            </a:blip>
            <a:srcRect b="0" l="0" r="0" t="0"/>
            <a:stretch/>
          </p:blipFill>
          <p:spPr>
            <a:xfrm>
              <a:off x="1607820" y="0"/>
              <a:ext cx="5928359" cy="723900"/>
            </a:xfrm>
            <a:prstGeom prst="rect">
              <a:avLst/>
            </a:prstGeom>
            <a:noFill/>
            <a:ln>
              <a:noFill/>
            </a:ln>
          </p:spPr>
        </p:pic>
      </p:grpSp>
      <p:sp>
        <p:nvSpPr>
          <p:cNvPr id="332" name="Google Shape;332;p15"/>
          <p:cNvSpPr txBox="1"/>
          <p:nvPr>
            <p:ph type="title"/>
          </p:nvPr>
        </p:nvSpPr>
        <p:spPr>
          <a:xfrm>
            <a:off x="381000" y="24765"/>
            <a:ext cx="8305800" cy="8742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Clr>
                <a:schemeClr val="dk1"/>
              </a:buClr>
              <a:buSzPts val="1400"/>
              <a:buFont typeface="Arial"/>
              <a:buNone/>
            </a:pPr>
            <a:r>
              <a:rPr b="1" lang="en-US">
                <a:solidFill>
                  <a:srgbClr val="F1F1F1"/>
                </a:solidFill>
                <a:latin typeface="Atkinson Hyperlegible"/>
                <a:ea typeface="Atkinson Hyperlegible"/>
                <a:cs typeface="Atkinson Hyperlegible"/>
                <a:sym typeface="Atkinson Hyperlegible"/>
              </a:rPr>
              <a:t>Summary: Why bone placement is so important.</a:t>
            </a:r>
            <a:endParaRPr b="1">
              <a:latin typeface="Atkinson Hyperlegible"/>
              <a:ea typeface="Atkinson Hyperlegible"/>
              <a:cs typeface="Atkinson Hyperlegible"/>
              <a:sym typeface="Atkinson Hyperlegible"/>
            </a:endParaRPr>
          </a:p>
          <a:p>
            <a:pPr indent="0" lvl="0" marL="12700" rtl="0" algn="ctr">
              <a:lnSpc>
                <a:spcPct val="100000"/>
              </a:lnSpc>
              <a:spcBef>
                <a:spcPts val="0"/>
              </a:spcBef>
              <a:spcAft>
                <a:spcPts val="0"/>
              </a:spcAft>
              <a:buNone/>
            </a:pPr>
            <a:r>
              <a:t/>
            </a:r>
            <a:endParaRPr b="1">
              <a:solidFill>
                <a:srgbClr val="F1F1F1"/>
              </a:solidFill>
              <a:latin typeface="Atkinson Hyperlegible"/>
              <a:ea typeface="Atkinson Hyperlegible"/>
              <a:cs typeface="Atkinson Hyperlegible"/>
              <a:sym typeface="Atkinson Hyperlegible"/>
            </a:endParaRPr>
          </a:p>
        </p:txBody>
      </p:sp>
      <p:sp>
        <p:nvSpPr>
          <p:cNvPr id="333" name="Google Shape;333;p15"/>
          <p:cNvSpPr/>
          <p:nvPr/>
        </p:nvSpPr>
        <p:spPr>
          <a:xfrm>
            <a:off x="543425" y="885049"/>
            <a:ext cx="7955280" cy="692772"/>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34" name="Google Shape;334;p15"/>
          <p:cNvSpPr/>
          <p:nvPr/>
        </p:nvSpPr>
        <p:spPr>
          <a:xfrm>
            <a:off x="543425" y="1768225"/>
            <a:ext cx="7955280" cy="433978"/>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35" name="Google Shape;335;p15"/>
          <p:cNvSpPr/>
          <p:nvPr/>
        </p:nvSpPr>
        <p:spPr>
          <a:xfrm>
            <a:off x="543425" y="2433425"/>
            <a:ext cx="7955280" cy="1202397"/>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36" name="Google Shape;336;p15"/>
          <p:cNvSpPr/>
          <p:nvPr/>
        </p:nvSpPr>
        <p:spPr>
          <a:xfrm>
            <a:off x="543425" y="3794400"/>
            <a:ext cx="7955280" cy="875918"/>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37" name="Google Shape;337;p15"/>
          <p:cNvSpPr txBox="1"/>
          <p:nvPr/>
        </p:nvSpPr>
        <p:spPr>
          <a:xfrm>
            <a:off x="533400" y="838200"/>
            <a:ext cx="8001000" cy="41148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p>
            <a:pPr indent="0" lvl="0" marL="12700" rtl="0" algn="l">
              <a:lnSpc>
                <a:spcPct val="85000"/>
              </a:lnSpc>
              <a:spcBef>
                <a:spcPts val="0"/>
              </a:spcBef>
              <a:spcAft>
                <a:spcPts val="0"/>
              </a:spcAft>
              <a:buClr>
                <a:schemeClr val="dk1"/>
              </a:buClr>
              <a:buSzPts val="852"/>
              <a:buFont typeface="Arial"/>
              <a:buNone/>
            </a:pPr>
            <a:r>
              <a:rPr lang="en-US" sz="2082">
                <a:solidFill>
                  <a:schemeClr val="lt1"/>
                </a:solidFill>
                <a:latin typeface="Atkinson Hyperlegible"/>
                <a:ea typeface="Atkinson Hyperlegible"/>
                <a:cs typeface="Atkinson Hyperlegible"/>
                <a:sym typeface="Atkinson Hyperlegible"/>
              </a:rPr>
              <a:t>⇒</a:t>
            </a:r>
            <a:r>
              <a:rPr b="1" lang="en-US" sz="2082">
                <a:solidFill>
                  <a:schemeClr val="lt1"/>
                </a:solidFill>
                <a:latin typeface="Atkinson Hyperlegible"/>
                <a:ea typeface="Atkinson Hyperlegible"/>
                <a:cs typeface="Atkinson Hyperlegible"/>
                <a:sym typeface="Atkinson Hyperlegible"/>
              </a:rPr>
              <a:t>If the bones are not in the correct position</a:t>
            </a:r>
            <a:r>
              <a:rPr lang="en-US" sz="2082">
                <a:solidFill>
                  <a:schemeClr val="lt1"/>
                </a:solidFill>
                <a:latin typeface="Atkinson Hyperlegible"/>
                <a:ea typeface="Atkinson Hyperlegible"/>
                <a:cs typeface="Atkinson Hyperlegible"/>
                <a:sym typeface="Atkinson Hyperlegible"/>
              </a:rPr>
              <a:t>, the joints will not bend properly.</a:t>
            </a:r>
            <a:r>
              <a:rPr lang="en-US" sz="2082">
                <a:solidFill>
                  <a:schemeClr val="dk1"/>
                </a:solidFill>
                <a:latin typeface="Atkinson Hyperlegible"/>
                <a:ea typeface="Atkinson Hyperlegible"/>
                <a:cs typeface="Atkinson Hyperlegible"/>
                <a:sym typeface="Atkinson Hyperlegible"/>
              </a:rPr>
              <a:t> </a:t>
            </a:r>
            <a:r>
              <a:rPr lang="en-US" sz="2082">
                <a:solidFill>
                  <a:schemeClr val="lt1"/>
                </a:solidFill>
                <a:latin typeface="Atkinson Hyperlegible"/>
                <a:ea typeface="Atkinson Hyperlegible"/>
                <a:cs typeface="Atkinson Hyperlegible"/>
                <a:sym typeface="Atkinson Hyperlegible"/>
              </a:rPr>
              <a:t>Naturally, posing is also adversely affected.</a:t>
            </a:r>
            <a:endParaRPr sz="2082">
              <a:solidFill>
                <a:schemeClr val="dk1"/>
              </a:solidFill>
              <a:latin typeface="Atkinson Hyperlegible"/>
              <a:ea typeface="Atkinson Hyperlegible"/>
              <a:cs typeface="Atkinson Hyperlegible"/>
              <a:sym typeface="Atkinson Hyperlegible"/>
            </a:endParaRPr>
          </a:p>
          <a:p>
            <a:pPr indent="0" lvl="0" marL="12700" rtl="0" algn="l">
              <a:lnSpc>
                <a:spcPct val="85000"/>
              </a:lnSpc>
              <a:spcBef>
                <a:spcPts val="2855"/>
              </a:spcBef>
              <a:spcAft>
                <a:spcPts val="0"/>
              </a:spcAft>
              <a:buClr>
                <a:schemeClr val="dk1"/>
              </a:buClr>
              <a:buSzPts val="852"/>
              <a:buFont typeface="Arial"/>
              <a:buNone/>
            </a:pPr>
            <a:r>
              <a:rPr lang="en-US" sz="2082">
                <a:solidFill>
                  <a:schemeClr val="lt1"/>
                </a:solidFill>
                <a:latin typeface="Atkinson Hyperlegible"/>
                <a:ea typeface="Atkinson Hyperlegible"/>
                <a:cs typeface="Atkinson Hyperlegible"/>
                <a:sym typeface="Atkinson Hyperlegible"/>
              </a:rPr>
              <a:t>⇒</a:t>
            </a:r>
            <a:r>
              <a:rPr b="1" lang="en-US" sz="2082">
                <a:solidFill>
                  <a:schemeClr val="lt1"/>
                </a:solidFill>
                <a:latin typeface="Atkinson Hyperlegible"/>
                <a:ea typeface="Atkinson Hyperlegible"/>
                <a:cs typeface="Atkinson Hyperlegible"/>
                <a:sym typeface="Atkinson Hyperlegible"/>
              </a:rPr>
              <a:t>The more extreme the action pose, the greater the impact.</a:t>
            </a:r>
            <a:endParaRPr b="1" sz="2082">
              <a:solidFill>
                <a:schemeClr val="dk1"/>
              </a:solidFill>
              <a:latin typeface="Atkinson Hyperlegible"/>
              <a:ea typeface="Atkinson Hyperlegible"/>
              <a:cs typeface="Atkinson Hyperlegible"/>
              <a:sym typeface="Atkinson Hyperlegible"/>
            </a:endParaRPr>
          </a:p>
          <a:p>
            <a:pPr indent="0" lvl="0" marL="12700" rtl="0" algn="l">
              <a:lnSpc>
                <a:spcPct val="85000"/>
              </a:lnSpc>
              <a:spcBef>
                <a:spcPts val="2760"/>
              </a:spcBef>
              <a:spcAft>
                <a:spcPts val="0"/>
              </a:spcAft>
              <a:buClr>
                <a:schemeClr val="dk1"/>
              </a:buClr>
              <a:buSzPts val="852"/>
              <a:buFont typeface="Arial"/>
              <a:buNone/>
            </a:pPr>
            <a:r>
              <a:rPr lang="en-US" sz="2082">
                <a:solidFill>
                  <a:schemeClr val="lt1"/>
                </a:solidFill>
                <a:latin typeface="Atkinson Hyperlegible"/>
                <a:ea typeface="Atkinson Hyperlegible"/>
                <a:cs typeface="Atkinson Hyperlegible"/>
                <a:sym typeface="Atkinson Hyperlegible"/>
              </a:rPr>
              <a:t>⇒</a:t>
            </a:r>
            <a:r>
              <a:rPr b="1" lang="en-US" sz="2082">
                <a:solidFill>
                  <a:schemeClr val="lt1"/>
                </a:solidFill>
                <a:latin typeface="Atkinson Hyperlegible"/>
                <a:ea typeface="Atkinson Hyperlegible"/>
                <a:cs typeface="Atkinson Hyperlegible"/>
                <a:sym typeface="Atkinson Hyperlegible"/>
              </a:rPr>
              <a:t>Defects in bone position are less likely to be exposed.</a:t>
            </a:r>
            <a:endParaRPr b="1" sz="2082">
              <a:solidFill>
                <a:schemeClr val="dk1"/>
              </a:solidFill>
              <a:latin typeface="Atkinson Hyperlegible"/>
              <a:ea typeface="Atkinson Hyperlegible"/>
              <a:cs typeface="Atkinson Hyperlegible"/>
              <a:sym typeface="Atkinson Hyperlegible"/>
            </a:endParaRPr>
          </a:p>
          <a:p>
            <a:pPr indent="0" lvl="0" marL="304800" rtl="0" algn="l">
              <a:lnSpc>
                <a:spcPct val="85000"/>
              </a:lnSpc>
              <a:spcBef>
                <a:spcPts val="0"/>
              </a:spcBef>
              <a:spcAft>
                <a:spcPts val="0"/>
              </a:spcAft>
              <a:buClr>
                <a:schemeClr val="dk1"/>
              </a:buClr>
              <a:buSzPts val="852"/>
              <a:buFont typeface="Arial"/>
              <a:buNone/>
            </a:pPr>
            <a:r>
              <a:rPr lang="en-US" sz="2082">
                <a:solidFill>
                  <a:schemeClr val="lt1"/>
                </a:solidFill>
                <a:latin typeface="Atkinson Hyperlegible"/>
                <a:ea typeface="Atkinson Hyperlegible"/>
                <a:cs typeface="Atkinson Hyperlegible"/>
                <a:sym typeface="Atkinson Hyperlegible"/>
              </a:rPr>
              <a:t>It is only when you actually strike an extreme pose that the problems are shown.</a:t>
            </a:r>
            <a:endParaRPr sz="2082">
              <a:solidFill>
                <a:schemeClr val="dk1"/>
              </a:solidFill>
              <a:latin typeface="Atkinson Hyperlegible"/>
              <a:ea typeface="Atkinson Hyperlegible"/>
              <a:cs typeface="Atkinson Hyperlegible"/>
              <a:sym typeface="Atkinson Hyperlegible"/>
            </a:endParaRPr>
          </a:p>
          <a:p>
            <a:pPr indent="0" lvl="0" marL="304800" rtl="0" algn="l">
              <a:lnSpc>
                <a:spcPct val="85000"/>
              </a:lnSpc>
              <a:spcBef>
                <a:spcPts val="305"/>
              </a:spcBef>
              <a:spcAft>
                <a:spcPts val="0"/>
              </a:spcAft>
              <a:buClr>
                <a:schemeClr val="dk1"/>
              </a:buClr>
              <a:buSzPts val="852"/>
              <a:buFont typeface="Arial"/>
              <a:buNone/>
            </a:pPr>
            <a:r>
              <a:rPr lang="en-US" sz="1850">
                <a:solidFill>
                  <a:schemeClr val="lt1"/>
                </a:solidFill>
                <a:latin typeface="Atkinson Hyperlegible"/>
                <a:ea typeface="Atkinson Hyperlegible"/>
                <a:cs typeface="Atkinson Hyperlegible"/>
                <a:sym typeface="Atkinson Hyperlegible"/>
              </a:rPr>
              <a:t>And in many cases, by the time you realize it, it's already too late.</a:t>
            </a:r>
            <a:endParaRPr sz="1850">
              <a:solidFill>
                <a:schemeClr val="dk1"/>
              </a:solidFill>
              <a:latin typeface="Atkinson Hyperlegible"/>
              <a:ea typeface="Atkinson Hyperlegible"/>
              <a:cs typeface="Atkinson Hyperlegible"/>
              <a:sym typeface="Atkinson Hyperlegible"/>
            </a:endParaRPr>
          </a:p>
          <a:p>
            <a:pPr indent="0" lvl="0" marL="0" rtl="0" algn="l">
              <a:lnSpc>
                <a:spcPct val="85000"/>
              </a:lnSpc>
              <a:spcBef>
                <a:spcPts val="30"/>
              </a:spcBef>
              <a:spcAft>
                <a:spcPts val="0"/>
              </a:spcAft>
              <a:buClr>
                <a:schemeClr val="dk1"/>
              </a:buClr>
              <a:buSzPts val="852"/>
              <a:buFont typeface="Arial"/>
              <a:buNone/>
            </a:pPr>
            <a:r>
              <a:t/>
            </a:r>
            <a:endParaRPr sz="2043">
              <a:solidFill>
                <a:schemeClr val="dk1"/>
              </a:solidFill>
              <a:latin typeface="Atkinson Hyperlegible"/>
              <a:ea typeface="Atkinson Hyperlegible"/>
              <a:cs typeface="Atkinson Hyperlegible"/>
              <a:sym typeface="Atkinson Hyperlegible"/>
            </a:endParaRPr>
          </a:p>
          <a:p>
            <a:pPr indent="0" lvl="0" marL="12700" rtl="0" algn="l">
              <a:lnSpc>
                <a:spcPct val="85000"/>
              </a:lnSpc>
              <a:spcBef>
                <a:spcPts val="0"/>
              </a:spcBef>
              <a:spcAft>
                <a:spcPts val="0"/>
              </a:spcAft>
              <a:buClr>
                <a:schemeClr val="dk1"/>
              </a:buClr>
              <a:buSzPts val="852"/>
              <a:buFont typeface="Arial"/>
              <a:buNone/>
            </a:pPr>
            <a:r>
              <a:rPr lang="en-US" sz="2082">
                <a:solidFill>
                  <a:schemeClr val="lt1"/>
                </a:solidFill>
                <a:latin typeface="Atkinson Hyperlegible"/>
                <a:ea typeface="Atkinson Hyperlegible"/>
                <a:cs typeface="Atkinson Hyperlegible"/>
                <a:sym typeface="Atkinson Hyperlegible"/>
              </a:rPr>
              <a:t>⇒</a:t>
            </a:r>
            <a:r>
              <a:rPr b="1" lang="en-US" sz="2082">
                <a:solidFill>
                  <a:schemeClr val="lt1"/>
                </a:solidFill>
                <a:latin typeface="Atkinson Hyperlegible"/>
                <a:ea typeface="Atkinson Hyperlegible"/>
                <a:cs typeface="Atkinson Hyperlegible"/>
                <a:sym typeface="Atkinson Hyperlegible"/>
              </a:rPr>
              <a:t>Know the appropriate bone position and set it in advance.</a:t>
            </a:r>
            <a:endParaRPr b="1" sz="2082">
              <a:solidFill>
                <a:schemeClr val="dk1"/>
              </a:solidFill>
              <a:latin typeface="Atkinson Hyperlegible"/>
              <a:ea typeface="Atkinson Hyperlegible"/>
              <a:cs typeface="Atkinson Hyperlegible"/>
              <a:sym typeface="Atkinson Hyperlegible"/>
            </a:endParaRPr>
          </a:p>
          <a:p>
            <a:pPr indent="0" lvl="0" marL="304800" rtl="0" algn="l">
              <a:lnSpc>
                <a:spcPct val="85000"/>
              </a:lnSpc>
              <a:spcBef>
                <a:spcPts val="0"/>
              </a:spcBef>
              <a:spcAft>
                <a:spcPts val="0"/>
              </a:spcAft>
              <a:buClr>
                <a:schemeClr val="dk1"/>
              </a:buClr>
              <a:buSzPts val="852"/>
              <a:buFont typeface="Arial"/>
              <a:buNone/>
            </a:pPr>
            <a:r>
              <a:rPr lang="en-US" sz="2082">
                <a:solidFill>
                  <a:schemeClr val="lt1"/>
                </a:solidFill>
                <a:latin typeface="Atkinson Hyperlegible"/>
                <a:ea typeface="Atkinson Hyperlegible"/>
                <a:cs typeface="Atkinson Hyperlegible"/>
                <a:sym typeface="Atkinson Hyperlegible"/>
              </a:rPr>
              <a:t>It is super important. And be sure to check it before proceeding with the animation work!</a:t>
            </a:r>
            <a:endParaRPr sz="1385">
              <a:latin typeface="Atkinson Hyperlegible"/>
              <a:ea typeface="Atkinson Hyperlegible"/>
              <a:cs typeface="Atkinson Hyperlegible"/>
              <a:sym typeface="Atkinson Hyperlegibl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16"/>
          <p:cNvSpPr/>
          <p:nvPr/>
        </p:nvSpPr>
        <p:spPr>
          <a:xfrm>
            <a:off x="0" y="1981200"/>
            <a:ext cx="9144000" cy="1365636"/>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0"/>
            </a:srgbClr>
          </a:solidFill>
          <a:ln>
            <a:noFill/>
          </a:ln>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635" rtl="0" algn="ctr">
              <a:lnSpc>
                <a:spcPct val="119531"/>
              </a:lnSpc>
              <a:spcBef>
                <a:spcPts val="0"/>
              </a:spcBef>
              <a:spcAft>
                <a:spcPts val="0"/>
              </a:spcAft>
              <a:buNone/>
            </a:pPr>
            <a:r>
              <a:rPr b="1" lang="en-US" sz="3900">
                <a:solidFill>
                  <a:srgbClr val="F1F1F1"/>
                </a:solidFill>
                <a:latin typeface="Atkinson Hyperlegible"/>
                <a:ea typeface="Atkinson Hyperlegible"/>
                <a:cs typeface="Atkinson Hyperlegible"/>
                <a:sym typeface="Atkinson Hyperlegible"/>
              </a:rPr>
              <a:t>Bone Placement of Each Body Part</a:t>
            </a:r>
            <a:endParaRPr b="1" sz="3900">
              <a:solidFill>
                <a:srgbClr val="F1F1F1"/>
              </a:solidFill>
              <a:latin typeface="Atkinson Hyperlegible"/>
              <a:ea typeface="Atkinson Hyperlegible"/>
              <a:cs typeface="Atkinson Hyperlegible"/>
              <a:sym typeface="Atkinson Hyperlegible"/>
            </a:endParaRPr>
          </a:p>
          <a:p>
            <a:pPr indent="0" lvl="0" marL="635" rtl="0" algn="ctr">
              <a:lnSpc>
                <a:spcPct val="119531"/>
              </a:lnSpc>
              <a:spcBef>
                <a:spcPts val="0"/>
              </a:spcBef>
              <a:spcAft>
                <a:spcPts val="0"/>
              </a:spcAft>
              <a:buClr>
                <a:schemeClr val="dk1"/>
              </a:buClr>
              <a:buFont typeface="Arial"/>
              <a:buNone/>
            </a:pPr>
            <a:r>
              <a:rPr lang="en-US" sz="3000">
                <a:solidFill>
                  <a:srgbClr val="F1F1F1"/>
                </a:solidFill>
                <a:latin typeface="Atkinson Hyperlegible"/>
                <a:ea typeface="Atkinson Hyperlegible"/>
                <a:cs typeface="Atkinson Hyperlegible"/>
                <a:sym typeface="Atkinson Hyperlegible"/>
              </a:rPr>
              <a:t>Common Mistakes and Guidelines</a:t>
            </a:r>
            <a:endParaRPr sz="3000">
              <a:solidFill>
                <a:srgbClr val="F1F1F1"/>
              </a:solidFill>
              <a:latin typeface="Atkinson Hyperlegible"/>
              <a:ea typeface="Atkinson Hyperlegible"/>
              <a:cs typeface="Atkinson Hyperlegible"/>
              <a:sym typeface="Atkinson Hyperlegible"/>
            </a:endParaRPr>
          </a:p>
          <a:p>
            <a:pPr indent="0" lvl="0" marL="0" marR="0" rtl="0" algn="l">
              <a:spcBef>
                <a:spcPts val="0"/>
              </a:spcBef>
              <a:spcAft>
                <a:spcPts val="0"/>
              </a:spcAft>
              <a:buNone/>
            </a:pPr>
            <a:r>
              <a:t/>
            </a:r>
            <a:endParaRPr>
              <a:solidFill>
                <a:schemeClr val="lt1"/>
              </a:solidFill>
              <a:latin typeface="Atkinson Hyperlegible"/>
              <a:ea typeface="Atkinson Hyperlegible"/>
              <a:cs typeface="Atkinson Hyperlegible"/>
              <a:sym typeface="Atkinson Hyperlegible"/>
            </a:endParaRPr>
          </a:p>
        </p:txBody>
      </p:sp>
      <p:sp>
        <p:nvSpPr>
          <p:cNvPr id="343" name="Google Shape;343;p16"/>
          <p:cNvSpPr txBox="1"/>
          <p:nvPr/>
        </p:nvSpPr>
        <p:spPr>
          <a:xfrm>
            <a:off x="4104513" y="1453134"/>
            <a:ext cx="928500" cy="382200"/>
          </a:xfrm>
          <a:prstGeom prst="rect">
            <a:avLst/>
          </a:prstGeom>
          <a:noFill/>
          <a:ln>
            <a:noFill/>
          </a:ln>
          <a:effectLst>
            <a:outerShdw blurRad="57150" rotWithShape="0" algn="bl" dir="1200000" dist="47625">
              <a:srgbClr val="000000"/>
            </a:outerShdw>
          </a:effectLst>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400">
                <a:solidFill>
                  <a:srgbClr val="FFFFFF"/>
                </a:solidFill>
                <a:latin typeface="Atkinson Hyperlegible"/>
                <a:ea typeface="Atkinson Hyperlegible"/>
                <a:cs typeface="Atkinson Hyperlegible"/>
                <a:sym typeface="Atkinson Hyperlegible"/>
              </a:rPr>
              <a:t>Part２</a:t>
            </a:r>
            <a:endParaRPr b="1" sz="2400">
              <a:latin typeface="Atkinson Hyperlegible"/>
              <a:ea typeface="Atkinson Hyperlegible"/>
              <a:cs typeface="Atkinson Hyperlegible"/>
              <a:sym typeface="Atkinson Hyperlegibl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grpSp>
        <p:nvGrpSpPr>
          <p:cNvPr id="348" name="Google Shape;348;p17"/>
          <p:cNvGrpSpPr/>
          <p:nvPr/>
        </p:nvGrpSpPr>
        <p:grpSpPr>
          <a:xfrm>
            <a:off x="0" y="0"/>
            <a:ext cx="9144000" cy="5143500"/>
            <a:chOff x="0" y="0"/>
            <a:chExt cx="9144000" cy="5143500"/>
          </a:xfrm>
        </p:grpSpPr>
        <p:sp>
          <p:nvSpPr>
            <p:cNvPr id="349" name="Google Shape;349;p17"/>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350" name="Google Shape;350;p17"/>
            <p:cNvPicPr preferRelativeResize="0"/>
            <p:nvPr/>
          </p:nvPicPr>
          <p:blipFill rotWithShape="1">
            <a:blip r:embed="rId3">
              <a:alphaModFix/>
            </a:blip>
            <a:srcRect b="0" l="0" r="0" t="0"/>
            <a:stretch/>
          </p:blipFill>
          <p:spPr>
            <a:xfrm>
              <a:off x="3314953" y="737857"/>
              <a:ext cx="2547620" cy="3528949"/>
            </a:xfrm>
            <a:prstGeom prst="rect">
              <a:avLst/>
            </a:prstGeom>
            <a:noFill/>
            <a:ln>
              <a:noFill/>
            </a:ln>
          </p:spPr>
        </p:pic>
        <p:sp>
          <p:nvSpPr>
            <p:cNvPr id="351" name="Google Shape;351;p17"/>
            <p:cNvSpPr/>
            <p:nvPr/>
          </p:nvSpPr>
          <p:spPr>
            <a:xfrm>
              <a:off x="0" y="4374235"/>
              <a:ext cx="9144000" cy="512445"/>
            </a:xfrm>
            <a:custGeom>
              <a:rect b="b" l="l" r="r" t="t"/>
              <a:pathLst>
                <a:path extrusionOk="0" h="512445" w="9144000">
                  <a:moveTo>
                    <a:pt x="9144000" y="0"/>
                  </a:moveTo>
                  <a:lnTo>
                    <a:pt x="0" y="0"/>
                  </a:lnTo>
                  <a:lnTo>
                    <a:pt x="0" y="512064"/>
                  </a:lnTo>
                  <a:lnTo>
                    <a:pt x="9144000" y="512064"/>
                  </a:lnTo>
                  <a:lnTo>
                    <a:pt x="9144000" y="0"/>
                  </a:lnTo>
                  <a:close/>
                </a:path>
              </a:pathLst>
            </a:custGeom>
            <a:solidFill>
              <a:srgbClr val="000000">
                <a:alpha val="4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352" name="Google Shape;352;p17"/>
          <p:cNvSpPr txBox="1"/>
          <p:nvPr/>
        </p:nvSpPr>
        <p:spPr>
          <a:xfrm>
            <a:off x="2821685" y="4380382"/>
            <a:ext cx="3500700" cy="5055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spAutoFit/>
          </a:bodyPr>
          <a:lstStyle/>
          <a:p>
            <a:pPr indent="0" lvl="0" marL="12700" marR="0" rtl="0" algn="ctr">
              <a:lnSpc>
                <a:spcPct val="100000"/>
              </a:lnSpc>
              <a:spcBef>
                <a:spcPts val="0"/>
              </a:spcBef>
              <a:spcAft>
                <a:spcPts val="0"/>
              </a:spcAft>
              <a:buNone/>
            </a:pPr>
            <a:r>
              <a:rPr b="1" lang="en-US" sz="3200">
                <a:solidFill>
                  <a:srgbClr val="F1F1F1"/>
                </a:solidFill>
                <a:latin typeface="Atkinson Hyperlegible"/>
                <a:ea typeface="Atkinson Hyperlegible"/>
                <a:cs typeface="Atkinson Hyperlegible"/>
                <a:sym typeface="Atkinson Hyperlegible"/>
              </a:rPr>
              <a:t>Lower Body</a:t>
            </a:r>
            <a:endParaRPr b="1" sz="3200">
              <a:latin typeface="Atkinson Hyperlegible"/>
              <a:ea typeface="Atkinson Hyperlegible"/>
              <a:cs typeface="Atkinson Hyperlegible"/>
              <a:sym typeface="Atkinson Hyperlegibl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8"/>
          <p:cNvSpPr/>
          <p:nvPr/>
        </p:nvSpPr>
        <p:spPr>
          <a:xfrm>
            <a:off x="323532" y="737844"/>
            <a:ext cx="2952750" cy="4148454"/>
          </a:xfrm>
          <a:custGeom>
            <a:rect b="b" l="l" r="r" t="t"/>
            <a:pathLst>
              <a:path extrusionOk="0" h="4148454" w="2952750">
                <a:moveTo>
                  <a:pt x="2952369" y="0"/>
                </a:moveTo>
                <a:lnTo>
                  <a:pt x="0" y="0"/>
                </a:lnTo>
                <a:lnTo>
                  <a:pt x="0" y="4148454"/>
                </a:lnTo>
                <a:lnTo>
                  <a:pt x="2952369" y="4148454"/>
                </a:lnTo>
                <a:lnTo>
                  <a:pt x="2952369"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58" name="Google Shape;358;p18"/>
          <p:cNvSpPr/>
          <p:nvPr/>
        </p:nvSpPr>
        <p:spPr>
          <a:xfrm>
            <a:off x="3419855" y="1159611"/>
            <a:ext cx="5724525" cy="3572510"/>
          </a:xfrm>
          <a:custGeom>
            <a:rect b="b" l="l" r="r" t="t"/>
            <a:pathLst>
              <a:path extrusionOk="0" h="3572510" w="5724525">
                <a:moveTo>
                  <a:pt x="5724144" y="0"/>
                </a:moveTo>
                <a:lnTo>
                  <a:pt x="0" y="0"/>
                </a:lnTo>
                <a:lnTo>
                  <a:pt x="0" y="3572383"/>
                </a:lnTo>
                <a:lnTo>
                  <a:pt x="5724144" y="3572383"/>
                </a:lnTo>
                <a:lnTo>
                  <a:pt x="572414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59" name="Google Shape;359;p18"/>
          <p:cNvSpPr txBox="1"/>
          <p:nvPr>
            <p:ph type="title"/>
          </p:nvPr>
        </p:nvSpPr>
        <p:spPr>
          <a:xfrm>
            <a:off x="1828800" y="24765"/>
            <a:ext cx="5486400" cy="4431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50">
            <a:spAutoFit/>
          </a:bodyPr>
          <a:lstStyle/>
          <a:p>
            <a:pPr indent="0" lvl="0" marL="12700" rtl="0" algn="ctr">
              <a:lnSpc>
                <a:spcPct val="100000"/>
              </a:lnSpc>
              <a:spcBef>
                <a:spcPts val="0"/>
              </a:spcBef>
              <a:spcAft>
                <a:spcPts val="0"/>
              </a:spcAft>
              <a:buNone/>
            </a:pPr>
            <a:r>
              <a:rPr b="1" lang="en-US">
                <a:latin typeface="Atkinson Hyperlegible"/>
                <a:ea typeface="Atkinson Hyperlegible"/>
                <a:cs typeface="Atkinson Hyperlegible"/>
                <a:sym typeface="Atkinson Hyperlegible"/>
              </a:rPr>
              <a:t>Starting with the Lower Body.</a:t>
            </a:r>
            <a:endParaRPr b="1">
              <a:latin typeface="Atkinson Hyperlegible"/>
              <a:ea typeface="Atkinson Hyperlegible"/>
              <a:cs typeface="Atkinson Hyperlegible"/>
              <a:sym typeface="Atkinson Hyperlegible"/>
            </a:endParaRPr>
          </a:p>
        </p:txBody>
      </p:sp>
      <p:pic>
        <p:nvPicPr>
          <p:cNvPr id="360" name="Google Shape;360;p18"/>
          <p:cNvPicPr preferRelativeResize="0"/>
          <p:nvPr/>
        </p:nvPicPr>
        <p:blipFill rotWithShape="1">
          <a:blip r:embed="rId3">
            <a:alphaModFix/>
          </a:blip>
          <a:srcRect b="0" l="0" r="0" t="0"/>
          <a:stretch/>
        </p:blipFill>
        <p:spPr>
          <a:xfrm>
            <a:off x="467537" y="737819"/>
            <a:ext cx="2592324" cy="4202049"/>
          </a:xfrm>
          <a:prstGeom prst="rect">
            <a:avLst/>
          </a:prstGeom>
          <a:noFill/>
          <a:ln>
            <a:noFill/>
          </a:ln>
        </p:spPr>
      </p:pic>
      <p:sp>
        <p:nvSpPr>
          <p:cNvPr id="361" name="Google Shape;361;p18"/>
          <p:cNvSpPr txBox="1"/>
          <p:nvPr/>
        </p:nvSpPr>
        <p:spPr>
          <a:xfrm>
            <a:off x="3499230" y="1125160"/>
            <a:ext cx="5363100" cy="35991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06025">
            <a:normAutofit fontScale="85000" lnSpcReduction="20000"/>
          </a:bodyPr>
          <a:lstStyle/>
          <a:p>
            <a:pPr indent="0" lvl="0" marL="12700" rtl="0" algn="l">
              <a:lnSpc>
                <a:spcPct val="115000"/>
              </a:lnSpc>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⇒The lower body, the foundation of the entire body, is extremely important in action.</a:t>
            </a:r>
            <a:endParaRPr sz="1800">
              <a:solidFill>
                <a:schemeClr val="dk1"/>
              </a:solidFill>
              <a:latin typeface="Atkinson Hyperlegible"/>
              <a:ea typeface="Atkinson Hyperlegible"/>
              <a:cs typeface="Atkinson Hyperlegible"/>
              <a:sym typeface="Atkinson Hyperlegible"/>
            </a:endParaRPr>
          </a:p>
          <a:p>
            <a:pPr indent="0" lvl="0" marL="388620" marR="459105" rtl="0" algn="l">
              <a:lnSpc>
                <a:spcPct val="115000"/>
              </a:lnSpc>
              <a:spcBef>
                <a:spcPts val="65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first thing that needs to be checked when placing bones is the lower body.</a:t>
            </a:r>
            <a:endParaRPr sz="1600">
              <a:solidFill>
                <a:schemeClr val="dk1"/>
              </a:solidFill>
              <a:latin typeface="Atkinson Hyperlegible"/>
              <a:ea typeface="Atkinson Hyperlegible"/>
              <a:cs typeface="Atkinson Hyperlegible"/>
              <a:sym typeface="Atkinson Hyperlegible"/>
            </a:endParaRPr>
          </a:p>
          <a:p>
            <a:pPr indent="0" lvl="0" marL="388620" marR="294640" rtl="0" algn="just">
              <a:lnSpc>
                <a:spcPct val="115000"/>
              </a:lnSpc>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This is because it accounts for the majority of the figure of the entire body, and is the area where the silhouette shows the very foundation of all actions, such as shifting the center of gravity and stepping.</a:t>
            </a:r>
            <a:endParaRPr sz="1600">
              <a:solidFill>
                <a:schemeClr val="dk1"/>
              </a:solidFill>
              <a:latin typeface="Atkinson Hyperlegible"/>
              <a:ea typeface="Atkinson Hyperlegible"/>
              <a:cs typeface="Atkinson Hyperlegible"/>
              <a:sym typeface="Atkinson Hyperlegible"/>
            </a:endParaRPr>
          </a:p>
          <a:p>
            <a:pPr indent="0" lvl="0" marL="0" rtl="0" algn="l">
              <a:lnSpc>
                <a:spcPct val="115000"/>
              </a:lnSpc>
              <a:spcBef>
                <a:spcPts val="55"/>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388620" marR="213358" rtl="0" algn="just">
              <a:lnSpc>
                <a:spcPct val="115000"/>
              </a:lnSpc>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Also, as the rig tends to be complex, with IK settings for ground contact, adjusting the animation afterwards is more difficult than with the upper body, and tends to require more man-hours.</a:t>
            </a:r>
            <a:endParaRPr sz="1600">
              <a:solidFill>
                <a:schemeClr val="dk1"/>
              </a:solidFill>
              <a:latin typeface="Atkinson Hyperlegible"/>
              <a:ea typeface="Atkinson Hyperlegible"/>
              <a:cs typeface="Atkinson Hyperlegible"/>
              <a:sym typeface="Atkinson Hyperlegible"/>
            </a:endParaRPr>
          </a:p>
          <a:p>
            <a:pPr indent="0" lvl="0" marL="0" rtl="0" algn="l">
              <a:lnSpc>
                <a:spcPct val="115000"/>
              </a:lnSpc>
              <a:spcBef>
                <a:spcPts val="55"/>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388620" marR="276225" rtl="0" algn="l">
              <a:lnSpc>
                <a:spcPct val="115000"/>
              </a:lnSpc>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When placing bones, it is important to master the placement of the lower body first and foremost, as this will improve efficiency later on.</a:t>
            </a:r>
            <a:endParaRPr b="1" sz="1800">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19"/>
          <p:cNvSpPr/>
          <p:nvPr/>
        </p:nvSpPr>
        <p:spPr>
          <a:xfrm>
            <a:off x="3389503" y="3234448"/>
            <a:ext cx="2193290" cy="1710689"/>
          </a:xfrm>
          <a:custGeom>
            <a:rect b="b" l="l" r="r" t="t"/>
            <a:pathLst>
              <a:path extrusionOk="0" h="1710689" w="2193290">
                <a:moveTo>
                  <a:pt x="2193036" y="0"/>
                </a:moveTo>
                <a:lnTo>
                  <a:pt x="0" y="0"/>
                </a:lnTo>
                <a:lnTo>
                  <a:pt x="0" y="1710182"/>
                </a:lnTo>
                <a:lnTo>
                  <a:pt x="2193036" y="1710182"/>
                </a:lnTo>
                <a:lnTo>
                  <a:pt x="2193036" y="0"/>
                </a:lnTo>
                <a:close/>
              </a:path>
            </a:pathLst>
          </a:custGeom>
          <a:solidFill>
            <a:srgbClr val="7E7E7E">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367" name="Google Shape;367;p19"/>
          <p:cNvGrpSpPr/>
          <p:nvPr/>
        </p:nvGrpSpPr>
        <p:grpSpPr>
          <a:xfrm>
            <a:off x="1085278" y="3234448"/>
            <a:ext cx="2213610" cy="1710689"/>
            <a:chOff x="1085278" y="3234448"/>
            <a:chExt cx="2213610" cy="1710689"/>
          </a:xfrm>
        </p:grpSpPr>
        <p:sp>
          <p:nvSpPr>
            <p:cNvPr id="368" name="Google Shape;368;p19"/>
            <p:cNvSpPr/>
            <p:nvPr/>
          </p:nvSpPr>
          <p:spPr>
            <a:xfrm>
              <a:off x="1085278" y="3234448"/>
              <a:ext cx="2213610" cy="1710689"/>
            </a:xfrm>
            <a:custGeom>
              <a:rect b="b" l="l" r="r" t="t"/>
              <a:pathLst>
                <a:path extrusionOk="0" h="1710689" w="2213610">
                  <a:moveTo>
                    <a:pt x="2213102" y="0"/>
                  </a:moveTo>
                  <a:lnTo>
                    <a:pt x="0" y="0"/>
                  </a:lnTo>
                  <a:lnTo>
                    <a:pt x="0" y="1710182"/>
                  </a:lnTo>
                  <a:lnTo>
                    <a:pt x="2213102" y="1710182"/>
                  </a:lnTo>
                  <a:lnTo>
                    <a:pt x="2213102" y="0"/>
                  </a:lnTo>
                  <a:close/>
                </a:path>
              </a:pathLst>
            </a:custGeom>
            <a:solidFill>
              <a:srgbClr val="7E7E7E">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369" name="Google Shape;369;p19"/>
            <p:cNvPicPr preferRelativeResize="0"/>
            <p:nvPr/>
          </p:nvPicPr>
          <p:blipFill rotWithShape="1">
            <a:blip r:embed="rId3">
              <a:alphaModFix/>
            </a:blip>
            <a:srcRect b="0" l="0" r="0" t="0"/>
            <a:stretch/>
          </p:blipFill>
          <p:spPr>
            <a:xfrm>
              <a:off x="1174953" y="3234448"/>
              <a:ext cx="2045715" cy="1710182"/>
            </a:xfrm>
            <a:prstGeom prst="rect">
              <a:avLst/>
            </a:prstGeom>
            <a:noFill/>
            <a:ln>
              <a:noFill/>
            </a:ln>
          </p:spPr>
        </p:pic>
      </p:grpSp>
      <p:pic>
        <p:nvPicPr>
          <p:cNvPr id="370" name="Google Shape;370;p19"/>
          <p:cNvPicPr preferRelativeResize="0"/>
          <p:nvPr/>
        </p:nvPicPr>
        <p:blipFill rotWithShape="1">
          <a:blip r:embed="rId4">
            <a:alphaModFix/>
          </a:blip>
          <a:srcRect b="0" l="0" r="0" t="0"/>
          <a:stretch/>
        </p:blipFill>
        <p:spPr>
          <a:xfrm>
            <a:off x="3552825" y="3234448"/>
            <a:ext cx="1879600" cy="1710182"/>
          </a:xfrm>
          <a:prstGeom prst="rect">
            <a:avLst/>
          </a:prstGeom>
          <a:noFill/>
          <a:ln>
            <a:noFill/>
          </a:ln>
        </p:spPr>
      </p:pic>
      <p:pic>
        <p:nvPicPr>
          <p:cNvPr id="371" name="Google Shape;371;p19"/>
          <p:cNvPicPr preferRelativeResize="0"/>
          <p:nvPr/>
        </p:nvPicPr>
        <p:blipFill rotWithShape="1">
          <a:blip r:embed="rId5">
            <a:alphaModFix/>
          </a:blip>
          <a:srcRect b="0" l="0" r="0" t="0"/>
          <a:stretch/>
        </p:blipFill>
        <p:spPr>
          <a:xfrm>
            <a:off x="3419855" y="1285113"/>
            <a:ext cx="2504440" cy="1774317"/>
          </a:xfrm>
          <a:prstGeom prst="rect">
            <a:avLst/>
          </a:prstGeom>
          <a:noFill/>
          <a:ln>
            <a:noFill/>
          </a:ln>
        </p:spPr>
      </p:pic>
      <p:grpSp>
        <p:nvGrpSpPr>
          <p:cNvPr id="372" name="Google Shape;372;p19"/>
          <p:cNvGrpSpPr/>
          <p:nvPr/>
        </p:nvGrpSpPr>
        <p:grpSpPr>
          <a:xfrm>
            <a:off x="823988" y="1282445"/>
            <a:ext cx="2504440" cy="1776984"/>
            <a:chOff x="823988" y="1282445"/>
            <a:chExt cx="2504440" cy="1776984"/>
          </a:xfrm>
        </p:grpSpPr>
        <p:pic>
          <p:nvPicPr>
            <p:cNvPr id="373" name="Google Shape;373;p19"/>
            <p:cNvPicPr preferRelativeResize="0"/>
            <p:nvPr/>
          </p:nvPicPr>
          <p:blipFill rotWithShape="1">
            <a:blip r:embed="rId6">
              <a:alphaModFix/>
            </a:blip>
            <a:srcRect b="0" l="0" r="0" t="0"/>
            <a:stretch/>
          </p:blipFill>
          <p:spPr>
            <a:xfrm>
              <a:off x="823988" y="1282445"/>
              <a:ext cx="2504440" cy="1776984"/>
            </a:xfrm>
            <a:prstGeom prst="rect">
              <a:avLst/>
            </a:prstGeom>
            <a:noFill/>
            <a:ln>
              <a:noFill/>
            </a:ln>
          </p:spPr>
        </p:pic>
        <p:pic>
          <p:nvPicPr>
            <p:cNvPr id="374" name="Google Shape;374;p19"/>
            <p:cNvPicPr preferRelativeResize="0"/>
            <p:nvPr/>
          </p:nvPicPr>
          <p:blipFill rotWithShape="1">
            <a:blip r:embed="rId7">
              <a:alphaModFix/>
            </a:blip>
            <a:srcRect b="0" l="0" r="0" t="0"/>
            <a:stretch/>
          </p:blipFill>
          <p:spPr>
            <a:xfrm>
              <a:off x="2271267" y="1907666"/>
              <a:ext cx="105663" cy="105663"/>
            </a:xfrm>
            <a:prstGeom prst="rect">
              <a:avLst/>
            </a:prstGeom>
            <a:noFill/>
            <a:ln>
              <a:noFill/>
            </a:ln>
          </p:spPr>
        </p:pic>
        <p:sp>
          <p:nvSpPr>
            <p:cNvPr id="375" name="Google Shape;375;p19"/>
            <p:cNvSpPr/>
            <p:nvPr/>
          </p:nvSpPr>
          <p:spPr>
            <a:xfrm>
              <a:off x="2177923" y="1340103"/>
              <a:ext cx="1103630" cy="768985"/>
            </a:xfrm>
            <a:custGeom>
              <a:rect b="b" l="l" r="r" t="t"/>
              <a:pathLst>
                <a:path extrusionOk="0" h="768985" w="1103629">
                  <a:moveTo>
                    <a:pt x="294513" y="644017"/>
                  </a:moveTo>
                  <a:lnTo>
                    <a:pt x="277368" y="641350"/>
                  </a:lnTo>
                  <a:lnTo>
                    <a:pt x="271856" y="663473"/>
                  </a:lnTo>
                  <a:lnTo>
                    <a:pt x="262724" y="684199"/>
                  </a:lnTo>
                  <a:lnTo>
                    <a:pt x="250215" y="703097"/>
                  </a:lnTo>
                  <a:lnTo>
                    <a:pt x="234569" y="719709"/>
                  </a:lnTo>
                  <a:lnTo>
                    <a:pt x="198666" y="742569"/>
                  </a:lnTo>
                  <a:lnTo>
                    <a:pt x="158877" y="752741"/>
                  </a:lnTo>
                  <a:lnTo>
                    <a:pt x="118275" y="750379"/>
                  </a:lnTo>
                  <a:lnTo>
                    <a:pt x="79946" y="735672"/>
                  </a:lnTo>
                  <a:lnTo>
                    <a:pt x="46990" y="708787"/>
                  </a:lnTo>
                  <a:lnTo>
                    <a:pt x="72009" y="706120"/>
                  </a:lnTo>
                  <a:lnTo>
                    <a:pt x="5461" y="635889"/>
                  </a:lnTo>
                  <a:lnTo>
                    <a:pt x="1016" y="713867"/>
                  </a:lnTo>
                  <a:lnTo>
                    <a:pt x="26289" y="711073"/>
                  </a:lnTo>
                  <a:lnTo>
                    <a:pt x="45847" y="732320"/>
                  </a:lnTo>
                  <a:lnTo>
                    <a:pt x="68846" y="749300"/>
                  </a:lnTo>
                  <a:lnTo>
                    <a:pt x="94627" y="761619"/>
                  </a:lnTo>
                  <a:lnTo>
                    <a:pt x="122555" y="768858"/>
                  </a:lnTo>
                  <a:lnTo>
                    <a:pt x="170688" y="768718"/>
                  </a:lnTo>
                  <a:lnTo>
                    <a:pt x="214795" y="754113"/>
                  </a:lnTo>
                  <a:lnTo>
                    <a:pt x="252006" y="727087"/>
                  </a:lnTo>
                  <a:lnTo>
                    <a:pt x="279527" y="689711"/>
                  </a:lnTo>
                  <a:lnTo>
                    <a:pt x="294513" y="644017"/>
                  </a:lnTo>
                  <a:close/>
                </a:path>
                <a:path extrusionOk="0" h="768985" w="1103629">
                  <a:moveTo>
                    <a:pt x="298069" y="538492"/>
                  </a:moveTo>
                  <a:lnTo>
                    <a:pt x="272669" y="539254"/>
                  </a:lnTo>
                  <a:lnTo>
                    <a:pt x="254762" y="516610"/>
                  </a:lnTo>
                  <a:lnTo>
                    <a:pt x="233121" y="497941"/>
                  </a:lnTo>
                  <a:lnTo>
                    <a:pt x="208356" y="483704"/>
                  </a:lnTo>
                  <a:lnTo>
                    <a:pt x="181102" y="474345"/>
                  </a:lnTo>
                  <a:lnTo>
                    <a:pt x="133096" y="470750"/>
                  </a:lnTo>
                  <a:lnTo>
                    <a:pt x="88011" y="481914"/>
                  </a:lnTo>
                  <a:lnTo>
                    <a:pt x="48818" y="505993"/>
                  </a:lnTo>
                  <a:lnTo>
                    <a:pt x="18491" y="541159"/>
                  </a:lnTo>
                  <a:lnTo>
                    <a:pt x="0" y="585597"/>
                  </a:lnTo>
                  <a:lnTo>
                    <a:pt x="16891" y="589661"/>
                  </a:lnTo>
                  <a:lnTo>
                    <a:pt x="24079" y="567982"/>
                  </a:lnTo>
                  <a:lnTo>
                    <a:pt x="34798" y="547966"/>
                  </a:lnTo>
                  <a:lnTo>
                    <a:pt x="48742" y="530072"/>
                  </a:lnTo>
                  <a:lnTo>
                    <a:pt x="65659" y="514731"/>
                  </a:lnTo>
                  <a:lnTo>
                    <a:pt x="103187" y="494690"/>
                  </a:lnTo>
                  <a:lnTo>
                    <a:pt x="143624" y="487603"/>
                  </a:lnTo>
                  <a:lnTo>
                    <a:pt x="183921" y="493052"/>
                  </a:lnTo>
                  <a:lnTo>
                    <a:pt x="221005" y="510616"/>
                  </a:lnTo>
                  <a:lnTo>
                    <a:pt x="251841" y="539877"/>
                  </a:lnTo>
                  <a:lnTo>
                    <a:pt x="226695" y="540778"/>
                  </a:lnTo>
                  <a:lnTo>
                    <a:pt x="287655" y="615823"/>
                  </a:lnTo>
                  <a:lnTo>
                    <a:pt x="298069" y="538492"/>
                  </a:lnTo>
                  <a:close/>
                </a:path>
                <a:path extrusionOk="0" h="768985" w="1103629">
                  <a:moveTo>
                    <a:pt x="1103376" y="164973"/>
                  </a:moveTo>
                  <a:lnTo>
                    <a:pt x="1097470" y="121145"/>
                  </a:lnTo>
                  <a:lnTo>
                    <a:pt x="1080833" y="81737"/>
                  </a:lnTo>
                  <a:lnTo>
                    <a:pt x="1079246" y="79692"/>
                  </a:lnTo>
                  <a:lnTo>
                    <a:pt x="1079246" y="164973"/>
                  </a:lnTo>
                  <a:lnTo>
                    <a:pt x="1072057" y="209537"/>
                  </a:lnTo>
                  <a:lnTo>
                    <a:pt x="1052042" y="248234"/>
                  </a:lnTo>
                  <a:lnTo>
                    <a:pt x="1021524" y="278752"/>
                  </a:lnTo>
                  <a:lnTo>
                    <a:pt x="982827" y="298767"/>
                  </a:lnTo>
                  <a:lnTo>
                    <a:pt x="938276" y="305943"/>
                  </a:lnTo>
                  <a:lnTo>
                    <a:pt x="893775" y="298767"/>
                  </a:lnTo>
                  <a:lnTo>
                    <a:pt x="855116" y="278752"/>
                  </a:lnTo>
                  <a:lnTo>
                    <a:pt x="824623" y="248234"/>
                  </a:lnTo>
                  <a:lnTo>
                    <a:pt x="804608" y="209537"/>
                  </a:lnTo>
                  <a:lnTo>
                    <a:pt x="797433" y="164973"/>
                  </a:lnTo>
                  <a:lnTo>
                    <a:pt x="804608" y="120484"/>
                  </a:lnTo>
                  <a:lnTo>
                    <a:pt x="824623" y="81826"/>
                  </a:lnTo>
                  <a:lnTo>
                    <a:pt x="855116" y="51333"/>
                  </a:lnTo>
                  <a:lnTo>
                    <a:pt x="893775" y="31318"/>
                  </a:lnTo>
                  <a:lnTo>
                    <a:pt x="938276" y="24130"/>
                  </a:lnTo>
                  <a:lnTo>
                    <a:pt x="982827" y="31318"/>
                  </a:lnTo>
                  <a:lnTo>
                    <a:pt x="1021524" y="51333"/>
                  </a:lnTo>
                  <a:lnTo>
                    <a:pt x="1052042" y="81826"/>
                  </a:lnTo>
                  <a:lnTo>
                    <a:pt x="1072057" y="120484"/>
                  </a:lnTo>
                  <a:lnTo>
                    <a:pt x="1079246" y="164973"/>
                  </a:lnTo>
                  <a:lnTo>
                    <a:pt x="1079246" y="79692"/>
                  </a:lnTo>
                  <a:lnTo>
                    <a:pt x="1055014" y="48348"/>
                  </a:lnTo>
                  <a:lnTo>
                    <a:pt x="1023670" y="24130"/>
                  </a:lnTo>
                  <a:lnTo>
                    <a:pt x="982167" y="5905"/>
                  </a:lnTo>
                  <a:lnTo>
                    <a:pt x="938276" y="0"/>
                  </a:lnTo>
                  <a:lnTo>
                    <a:pt x="894435" y="5905"/>
                  </a:lnTo>
                  <a:lnTo>
                    <a:pt x="855027" y="22542"/>
                  </a:lnTo>
                  <a:lnTo>
                    <a:pt x="821639" y="48348"/>
                  </a:lnTo>
                  <a:lnTo>
                    <a:pt x="795832" y="81737"/>
                  </a:lnTo>
                  <a:lnTo>
                    <a:pt x="779195" y="121145"/>
                  </a:lnTo>
                  <a:lnTo>
                    <a:pt x="773303" y="164973"/>
                  </a:lnTo>
                  <a:lnTo>
                    <a:pt x="779195" y="208876"/>
                  </a:lnTo>
                  <a:lnTo>
                    <a:pt x="795832" y="248310"/>
                  </a:lnTo>
                  <a:lnTo>
                    <a:pt x="821639" y="281724"/>
                  </a:lnTo>
                  <a:lnTo>
                    <a:pt x="855027" y="307543"/>
                  </a:lnTo>
                  <a:lnTo>
                    <a:pt x="894435" y="324180"/>
                  </a:lnTo>
                  <a:lnTo>
                    <a:pt x="938276" y="330073"/>
                  </a:lnTo>
                  <a:lnTo>
                    <a:pt x="982167" y="324180"/>
                  </a:lnTo>
                  <a:lnTo>
                    <a:pt x="1021600" y="307543"/>
                  </a:lnTo>
                  <a:lnTo>
                    <a:pt x="1023658" y="305943"/>
                  </a:lnTo>
                  <a:lnTo>
                    <a:pt x="1055014" y="281724"/>
                  </a:lnTo>
                  <a:lnTo>
                    <a:pt x="1080833" y="248310"/>
                  </a:lnTo>
                  <a:lnTo>
                    <a:pt x="1097470" y="208876"/>
                  </a:lnTo>
                  <a:lnTo>
                    <a:pt x="1103376" y="164973"/>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376" name="Google Shape;376;p19"/>
          <p:cNvSpPr txBox="1"/>
          <p:nvPr>
            <p:ph type="title"/>
          </p:nvPr>
        </p:nvSpPr>
        <p:spPr>
          <a:xfrm>
            <a:off x="304800" y="24765"/>
            <a:ext cx="8534400" cy="8742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Clr>
                <a:schemeClr val="dk1"/>
              </a:buClr>
              <a:buSzPts val="1400"/>
              <a:buFont typeface="Arial"/>
              <a:buNone/>
            </a:pPr>
            <a:r>
              <a:rPr b="1" lang="en-US">
                <a:latin typeface="Atkinson Hyperlegible"/>
                <a:ea typeface="Atkinson Hyperlegible"/>
                <a:cs typeface="Atkinson Hyperlegible"/>
                <a:sym typeface="Atkinson Hyperlegible"/>
              </a:rPr>
              <a:t>Common Mistake: Low hip position.</a:t>
            </a:r>
            <a:endParaRPr b="1">
              <a:latin typeface="Atkinson Hyperlegible"/>
              <a:ea typeface="Atkinson Hyperlegible"/>
              <a:cs typeface="Atkinson Hyperlegible"/>
              <a:sym typeface="Atkinson Hyperlegible"/>
            </a:endParaRPr>
          </a:p>
          <a:p>
            <a:pPr indent="0" lvl="0" marL="12700" rtl="0" algn="ctr">
              <a:lnSpc>
                <a:spcPct val="100000"/>
              </a:lnSpc>
              <a:spcBef>
                <a:spcPts val="0"/>
              </a:spcBef>
              <a:spcAft>
                <a:spcPts val="0"/>
              </a:spcAft>
              <a:buNone/>
            </a:pPr>
            <a:r>
              <a:t/>
            </a:r>
            <a:endParaRPr b="1">
              <a:latin typeface="Atkinson Hyperlegible"/>
              <a:ea typeface="Atkinson Hyperlegible"/>
              <a:cs typeface="Atkinson Hyperlegible"/>
              <a:sym typeface="Atkinson Hyperlegible"/>
            </a:endParaRPr>
          </a:p>
        </p:txBody>
      </p:sp>
      <p:sp>
        <p:nvSpPr>
          <p:cNvPr id="377" name="Google Shape;377;p19"/>
          <p:cNvSpPr txBox="1"/>
          <p:nvPr/>
        </p:nvSpPr>
        <p:spPr>
          <a:xfrm>
            <a:off x="386829" y="627570"/>
            <a:ext cx="8237100" cy="5916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6350">
            <a:normAutofit lnSpcReduction="20000"/>
          </a:bodyPr>
          <a:lstStyle/>
          <a:p>
            <a:pPr indent="0" lvl="0" marL="90805" marR="227965"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As I already mentioned earlier, hip placement mistakes are easy to make because they have a large impact and are hard to see unless you are in an extreme pose. A common mistake is to place the axis of rotation in a very low position.</a:t>
            </a:r>
            <a:endParaRPr>
              <a:solidFill>
                <a:srgbClr val="FFFFFF"/>
              </a:solidFill>
              <a:latin typeface="Atkinson Hyperlegible"/>
              <a:ea typeface="Atkinson Hyperlegible"/>
              <a:cs typeface="Atkinson Hyperlegible"/>
              <a:sym typeface="Atkinson Hyperlegible"/>
            </a:endParaRPr>
          </a:p>
        </p:txBody>
      </p:sp>
      <p:sp>
        <p:nvSpPr>
          <p:cNvPr id="378" name="Google Shape;378;p19"/>
          <p:cNvSpPr txBox="1"/>
          <p:nvPr/>
        </p:nvSpPr>
        <p:spPr>
          <a:xfrm>
            <a:off x="5582425" y="3234600"/>
            <a:ext cx="2115000" cy="11781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107950">
            <a:normAutofit fontScale="85000"/>
          </a:bodyPr>
          <a:lstStyle/>
          <a:p>
            <a:pPr indent="0" lvl="0" marL="122553" marR="184150" rtl="0" algn="l">
              <a:lnSpc>
                <a:spcPct val="115000"/>
              </a:lnSpc>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The shape of the buttocks from the side is also very distorted, making the hips and legs look as if they are not properly connected.</a:t>
            </a:r>
            <a:endParaRPr>
              <a:solidFill>
                <a:srgbClr val="FFFFFF"/>
              </a:solidFill>
              <a:latin typeface="Atkinson Hyperlegible"/>
              <a:ea typeface="Atkinson Hyperlegible"/>
              <a:cs typeface="Atkinson Hyperlegible"/>
              <a:sym typeface="Atkinson Hyperlegible"/>
            </a:endParaRPr>
          </a:p>
        </p:txBody>
      </p:sp>
      <p:sp>
        <p:nvSpPr>
          <p:cNvPr id="379" name="Google Shape;379;p19"/>
          <p:cNvSpPr txBox="1"/>
          <p:nvPr/>
        </p:nvSpPr>
        <p:spPr>
          <a:xfrm>
            <a:off x="5926400" y="1290700"/>
            <a:ext cx="2480100" cy="17574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69200">
            <a:noAutofit/>
          </a:bodyPr>
          <a:lstStyle/>
          <a:p>
            <a:pPr indent="0" lvl="0" marL="69215" marR="218440" rtl="0" algn="l">
              <a:lnSpc>
                <a:spcPct val="115000"/>
              </a:lnSpc>
              <a:spcBef>
                <a:spcPts val="0"/>
              </a:spcBef>
              <a:spcAft>
                <a:spcPts val="0"/>
              </a:spcAft>
              <a:buClr>
                <a:schemeClr val="dk1"/>
              </a:buClr>
              <a:buSzPts val="1085"/>
              <a:buFont typeface="Arial"/>
              <a:buNone/>
            </a:pPr>
            <a:r>
              <a:rPr lang="en-US" sz="1185">
                <a:solidFill>
                  <a:schemeClr val="lt1"/>
                </a:solidFill>
                <a:latin typeface="Atkinson Hyperlegible"/>
                <a:ea typeface="Atkinson Hyperlegible"/>
                <a:cs typeface="Atkinson Hyperlegible"/>
                <a:sym typeface="Atkinson Hyperlegible"/>
              </a:rPr>
              <a:t>Because of the difference in the axis of rotation, the shape of the legs when they are opened dynamically is very different.</a:t>
            </a:r>
            <a:endParaRPr sz="1185">
              <a:solidFill>
                <a:schemeClr val="dk1"/>
              </a:solidFill>
              <a:latin typeface="Atkinson Hyperlegible"/>
              <a:ea typeface="Atkinson Hyperlegible"/>
              <a:cs typeface="Atkinson Hyperlegible"/>
              <a:sym typeface="Atkinson Hyperlegible"/>
            </a:endParaRPr>
          </a:p>
          <a:p>
            <a:pPr indent="0" lvl="0" marL="69215" marR="158750" rtl="0" algn="l">
              <a:lnSpc>
                <a:spcPct val="115000"/>
              </a:lnSpc>
              <a:spcBef>
                <a:spcPts val="0"/>
              </a:spcBef>
              <a:spcAft>
                <a:spcPts val="0"/>
              </a:spcAft>
              <a:buClr>
                <a:schemeClr val="dk1"/>
              </a:buClr>
              <a:buSzPts val="1085"/>
              <a:buFont typeface="Arial"/>
              <a:buNone/>
            </a:pPr>
            <a:r>
              <a:rPr lang="en-US" sz="1185">
                <a:solidFill>
                  <a:schemeClr val="lt1"/>
                </a:solidFill>
                <a:latin typeface="Atkinson Hyperlegible"/>
                <a:ea typeface="Atkinson Hyperlegible"/>
                <a:cs typeface="Atkinson Hyperlegible"/>
                <a:sym typeface="Atkinson Hyperlegible"/>
              </a:rPr>
              <a:t>It is important to note that the waist can be stretched out, making the torso look relatively long and the legs short.</a:t>
            </a:r>
            <a:endParaRPr sz="1185">
              <a:solidFill>
                <a:srgbClr val="FFFFFF"/>
              </a:solidFill>
              <a:latin typeface="Atkinson Hyperlegible"/>
              <a:ea typeface="Atkinson Hyperlegible"/>
              <a:cs typeface="Atkinson Hyperlegible"/>
              <a:sym typeface="Atkinson Hyperlegible"/>
            </a:endParaRPr>
          </a:p>
        </p:txBody>
      </p:sp>
      <p:grpSp>
        <p:nvGrpSpPr>
          <p:cNvPr id="380" name="Google Shape;380;p19"/>
          <p:cNvGrpSpPr/>
          <p:nvPr/>
        </p:nvGrpSpPr>
        <p:grpSpPr>
          <a:xfrm>
            <a:off x="4775200" y="1925726"/>
            <a:ext cx="298450" cy="298450"/>
            <a:chOff x="4775200" y="1925726"/>
            <a:chExt cx="298450" cy="298450"/>
          </a:xfrm>
        </p:grpSpPr>
        <p:pic>
          <p:nvPicPr>
            <p:cNvPr id="381" name="Google Shape;381;p19"/>
            <p:cNvPicPr preferRelativeResize="0"/>
            <p:nvPr/>
          </p:nvPicPr>
          <p:blipFill rotWithShape="1">
            <a:blip r:embed="rId8">
              <a:alphaModFix/>
            </a:blip>
            <a:srcRect b="0" l="0" r="0" t="0"/>
            <a:stretch/>
          </p:blipFill>
          <p:spPr>
            <a:xfrm>
              <a:off x="4868544" y="2022602"/>
              <a:ext cx="105663" cy="105664"/>
            </a:xfrm>
            <a:prstGeom prst="rect">
              <a:avLst/>
            </a:prstGeom>
            <a:noFill/>
            <a:ln>
              <a:noFill/>
            </a:ln>
          </p:spPr>
        </p:pic>
        <p:sp>
          <p:nvSpPr>
            <p:cNvPr id="382" name="Google Shape;382;p19"/>
            <p:cNvSpPr/>
            <p:nvPr/>
          </p:nvSpPr>
          <p:spPr>
            <a:xfrm>
              <a:off x="4775200" y="1925726"/>
              <a:ext cx="298450" cy="298450"/>
            </a:xfrm>
            <a:custGeom>
              <a:rect b="b" l="l" r="r" t="t"/>
              <a:pathLst>
                <a:path extrusionOk="0" h="298450" w="298450">
                  <a:moveTo>
                    <a:pt x="294513" y="173329"/>
                  </a:moveTo>
                  <a:lnTo>
                    <a:pt x="277368" y="170535"/>
                  </a:lnTo>
                  <a:lnTo>
                    <a:pt x="271856" y="192735"/>
                  </a:lnTo>
                  <a:lnTo>
                    <a:pt x="262724" y="213499"/>
                  </a:lnTo>
                  <a:lnTo>
                    <a:pt x="250215" y="232410"/>
                  </a:lnTo>
                  <a:lnTo>
                    <a:pt x="234569" y="249021"/>
                  </a:lnTo>
                  <a:lnTo>
                    <a:pt x="198666" y="271881"/>
                  </a:lnTo>
                  <a:lnTo>
                    <a:pt x="158877" y="282054"/>
                  </a:lnTo>
                  <a:lnTo>
                    <a:pt x="118249" y="279692"/>
                  </a:lnTo>
                  <a:lnTo>
                    <a:pt x="79883" y="264985"/>
                  </a:lnTo>
                  <a:lnTo>
                    <a:pt x="46863" y="238099"/>
                  </a:lnTo>
                  <a:lnTo>
                    <a:pt x="71882" y="235305"/>
                  </a:lnTo>
                  <a:lnTo>
                    <a:pt x="5461" y="165074"/>
                  </a:lnTo>
                  <a:lnTo>
                    <a:pt x="1016" y="243052"/>
                  </a:lnTo>
                  <a:lnTo>
                    <a:pt x="26289" y="240385"/>
                  </a:lnTo>
                  <a:lnTo>
                    <a:pt x="45783" y="261632"/>
                  </a:lnTo>
                  <a:lnTo>
                    <a:pt x="68795" y="278625"/>
                  </a:lnTo>
                  <a:lnTo>
                    <a:pt x="94615" y="290931"/>
                  </a:lnTo>
                  <a:lnTo>
                    <a:pt x="122555" y="298170"/>
                  </a:lnTo>
                  <a:lnTo>
                    <a:pt x="170649" y="298030"/>
                  </a:lnTo>
                  <a:lnTo>
                    <a:pt x="214731" y="283425"/>
                  </a:lnTo>
                  <a:lnTo>
                    <a:pt x="251968" y="256400"/>
                  </a:lnTo>
                  <a:lnTo>
                    <a:pt x="279514" y="219024"/>
                  </a:lnTo>
                  <a:lnTo>
                    <a:pt x="294513" y="173329"/>
                  </a:lnTo>
                  <a:close/>
                </a:path>
                <a:path extrusionOk="0" h="298450" w="298450">
                  <a:moveTo>
                    <a:pt x="297942" y="67665"/>
                  </a:moveTo>
                  <a:lnTo>
                    <a:pt x="272542" y="68554"/>
                  </a:lnTo>
                  <a:lnTo>
                    <a:pt x="254711" y="45897"/>
                  </a:lnTo>
                  <a:lnTo>
                    <a:pt x="233083" y="27190"/>
                  </a:lnTo>
                  <a:lnTo>
                    <a:pt x="208292" y="12915"/>
                  </a:lnTo>
                  <a:lnTo>
                    <a:pt x="180975" y="3530"/>
                  </a:lnTo>
                  <a:lnTo>
                    <a:pt x="133032" y="0"/>
                  </a:lnTo>
                  <a:lnTo>
                    <a:pt x="87985" y="11188"/>
                  </a:lnTo>
                  <a:lnTo>
                    <a:pt x="48806" y="35267"/>
                  </a:lnTo>
                  <a:lnTo>
                    <a:pt x="18491" y="70408"/>
                  </a:lnTo>
                  <a:lnTo>
                    <a:pt x="0" y="114782"/>
                  </a:lnTo>
                  <a:lnTo>
                    <a:pt x="16891" y="118846"/>
                  </a:lnTo>
                  <a:lnTo>
                    <a:pt x="24079" y="97180"/>
                  </a:lnTo>
                  <a:lnTo>
                    <a:pt x="34798" y="77216"/>
                  </a:lnTo>
                  <a:lnTo>
                    <a:pt x="48742" y="59359"/>
                  </a:lnTo>
                  <a:lnTo>
                    <a:pt x="65659" y="44043"/>
                  </a:lnTo>
                  <a:lnTo>
                    <a:pt x="103136" y="23990"/>
                  </a:lnTo>
                  <a:lnTo>
                    <a:pt x="143573" y="16878"/>
                  </a:lnTo>
                  <a:lnTo>
                    <a:pt x="183883" y="22301"/>
                  </a:lnTo>
                  <a:lnTo>
                    <a:pt x="221005" y="39878"/>
                  </a:lnTo>
                  <a:lnTo>
                    <a:pt x="251841" y="69189"/>
                  </a:lnTo>
                  <a:lnTo>
                    <a:pt x="226695" y="70078"/>
                  </a:lnTo>
                  <a:lnTo>
                    <a:pt x="287655" y="145135"/>
                  </a:lnTo>
                  <a:lnTo>
                    <a:pt x="297942" y="67665"/>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383" name="Google Shape;383;p19"/>
          <p:cNvGrpSpPr/>
          <p:nvPr/>
        </p:nvGrpSpPr>
        <p:grpSpPr>
          <a:xfrm>
            <a:off x="3929126" y="4074744"/>
            <a:ext cx="298450" cy="298450"/>
            <a:chOff x="3929126" y="4074744"/>
            <a:chExt cx="298450" cy="298450"/>
          </a:xfrm>
        </p:grpSpPr>
        <p:pic>
          <p:nvPicPr>
            <p:cNvPr id="384" name="Google Shape;384;p19"/>
            <p:cNvPicPr preferRelativeResize="0"/>
            <p:nvPr/>
          </p:nvPicPr>
          <p:blipFill rotWithShape="1">
            <a:blip r:embed="rId9">
              <a:alphaModFix/>
            </a:blip>
            <a:srcRect b="0" l="0" r="0" t="0"/>
            <a:stretch/>
          </p:blipFill>
          <p:spPr>
            <a:xfrm>
              <a:off x="4022471" y="4171619"/>
              <a:ext cx="105663" cy="105676"/>
            </a:xfrm>
            <a:prstGeom prst="rect">
              <a:avLst/>
            </a:prstGeom>
            <a:noFill/>
            <a:ln>
              <a:noFill/>
            </a:ln>
          </p:spPr>
        </p:pic>
        <p:sp>
          <p:nvSpPr>
            <p:cNvPr id="385" name="Google Shape;385;p19"/>
            <p:cNvSpPr/>
            <p:nvPr/>
          </p:nvSpPr>
          <p:spPr>
            <a:xfrm>
              <a:off x="3929126" y="4074744"/>
              <a:ext cx="298450" cy="298450"/>
            </a:xfrm>
            <a:custGeom>
              <a:rect b="b" l="l" r="r" t="t"/>
              <a:pathLst>
                <a:path extrusionOk="0" h="298450" w="298450">
                  <a:moveTo>
                    <a:pt x="294513" y="173291"/>
                  </a:moveTo>
                  <a:lnTo>
                    <a:pt x="277368" y="170561"/>
                  </a:lnTo>
                  <a:lnTo>
                    <a:pt x="271907" y="192735"/>
                  </a:lnTo>
                  <a:lnTo>
                    <a:pt x="262775" y="213474"/>
                  </a:lnTo>
                  <a:lnTo>
                    <a:pt x="250228" y="232371"/>
                  </a:lnTo>
                  <a:lnTo>
                    <a:pt x="234569" y="248958"/>
                  </a:lnTo>
                  <a:lnTo>
                    <a:pt x="198666" y="271843"/>
                  </a:lnTo>
                  <a:lnTo>
                    <a:pt x="158877" y="282003"/>
                  </a:lnTo>
                  <a:lnTo>
                    <a:pt x="118275" y="279654"/>
                  </a:lnTo>
                  <a:lnTo>
                    <a:pt x="79946" y="264960"/>
                  </a:lnTo>
                  <a:lnTo>
                    <a:pt x="46990" y="238086"/>
                  </a:lnTo>
                  <a:lnTo>
                    <a:pt x="72009" y="235343"/>
                  </a:lnTo>
                  <a:lnTo>
                    <a:pt x="5461" y="165112"/>
                  </a:lnTo>
                  <a:lnTo>
                    <a:pt x="1016" y="243103"/>
                  </a:lnTo>
                  <a:lnTo>
                    <a:pt x="26289" y="240334"/>
                  </a:lnTo>
                  <a:lnTo>
                    <a:pt x="45847" y="261581"/>
                  </a:lnTo>
                  <a:lnTo>
                    <a:pt x="68846" y="278561"/>
                  </a:lnTo>
                  <a:lnTo>
                    <a:pt x="94627" y="290868"/>
                  </a:lnTo>
                  <a:lnTo>
                    <a:pt x="122555" y="298107"/>
                  </a:lnTo>
                  <a:lnTo>
                    <a:pt x="170688" y="297992"/>
                  </a:lnTo>
                  <a:lnTo>
                    <a:pt x="214795" y="283400"/>
                  </a:lnTo>
                  <a:lnTo>
                    <a:pt x="252006" y="256387"/>
                  </a:lnTo>
                  <a:lnTo>
                    <a:pt x="279527" y="218998"/>
                  </a:lnTo>
                  <a:lnTo>
                    <a:pt x="294513" y="173291"/>
                  </a:lnTo>
                  <a:close/>
                </a:path>
                <a:path extrusionOk="0" h="298450" w="298450">
                  <a:moveTo>
                    <a:pt x="298069" y="67716"/>
                  </a:moveTo>
                  <a:lnTo>
                    <a:pt x="272669" y="68529"/>
                  </a:lnTo>
                  <a:lnTo>
                    <a:pt x="254762" y="45872"/>
                  </a:lnTo>
                  <a:lnTo>
                    <a:pt x="233121" y="27178"/>
                  </a:lnTo>
                  <a:lnTo>
                    <a:pt x="208356" y="12928"/>
                  </a:lnTo>
                  <a:lnTo>
                    <a:pt x="181102" y="3568"/>
                  </a:lnTo>
                  <a:lnTo>
                    <a:pt x="133096" y="0"/>
                  </a:lnTo>
                  <a:lnTo>
                    <a:pt x="88011" y="11176"/>
                  </a:lnTo>
                  <a:lnTo>
                    <a:pt x="48818" y="35267"/>
                  </a:lnTo>
                  <a:lnTo>
                    <a:pt x="18491" y="70434"/>
                  </a:lnTo>
                  <a:lnTo>
                    <a:pt x="0" y="114846"/>
                  </a:lnTo>
                  <a:lnTo>
                    <a:pt x="16891" y="118872"/>
                  </a:lnTo>
                  <a:lnTo>
                    <a:pt x="24079" y="97205"/>
                  </a:lnTo>
                  <a:lnTo>
                    <a:pt x="34798" y="77228"/>
                  </a:lnTo>
                  <a:lnTo>
                    <a:pt x="48742" y="59347"/>
                  </a:lnTo>
                  <a:lnTo>
                    <a:pt x="65659" y="43992"/>
                  </a:lnTo>
                  <a:lnTo>
                    <a:pt x="103187" y="23939"/>
                  </a:lnTo>
                  <a:lnTo>
                    <a:pt x="143624" y="16852"/>
                  </a:lnTo>
                  <a:lnTo>
                    <a:pt x="183921" y="22313"/>
                  </a:lnTo>
                  <a:lnTo>
                    <a:pt x="221005" y="39903"/>
                  </a:lnTo>
                  <a:lnTo>
                    <a:pt x="251841" y="69202"/>
                  </a:lnTo>
                  <a:lnTo>
                    <a:pt x="226695" y="70015"/>
                  </a:lnTo>
                  <a:lnTo>
                    <a:pt x="287655" y="145135"/>
                  </a:lnTo>
                  <a:lnTo>
                    <a:pt x="298069" y="67716"/>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386" name="Google Shape;386;p19"/>
          <p:cNvGrpSpPr/>
          <p:nvPr/>
        </p:nvGrpSpPr>
        <p:grpSpPr>
          <a:xfrm>
            <a:off x="1608455" y="3943984"/>
            <a:ext cx="298450" cy="298450"/>
            <a:chOff x="1608455" y="3943984"/>
            <a:chExt cx="298450" cy="298450"/>
          </a:xfrm>
        </p:grpSpPr>
        <p:pic>
          <p:nvPicPr>
            <p:cNvPr id="387" name="Google Shape;387;p19"/>
            <p:cNvPicPr preferRelativeResize="0"/>
            <p:nvPr/>
          </p:nvPicPr>
          <p:blipFill rotWithShape="1">
            <a:blip r:embed="rId10">
              <a:alphaModFix/>
            </a:blip>
            <a:srcRect b="0" l="0" r="0" t="0"/>
            <a:stretch/>
          </p:blipFill>
          <p:spPr>
            <a:xfrm>
              <a:off x="1701800" y="4040860"/>
              <a:ext cx="105663" cy="105676"/>
            </a:xfrm>
            <a:prstGeom prst="rect">
              <a:avLst/>
            </a:prstGeom>
            <a:noFill/>
            <a:ln>
              <a:noFill/>
            </a:ln>
          </p:spPr>
        </p:pic>
        <p:sp>
          <p:nvSpPr>
            <p:cNvPr id="388" name="Google Shape;388;p19"/>
            <p:cNvSpPr/>
            <p:nvPr/>
          </p:nvSpPr>
          <p:spPr>
            <a:xfrm>
              <a:off x="1608455" y="3943984"/>
              <a:ext cx="298450" cy="298450"/>
            </a:xfrm>
            <a:custGeom>
              <a:rect b="b" l="l" r="r" t="t"/>
              <a:pathLst>
                <a:path extrusionOk="0" h="298450" w="298450">
                  <a:moveTo>
                    <a:pt x="294513" y="173291"/>
                  </a:moveTo>
                  <a:lnTo>
                    <a:pt x="277368" y="170561"/>
                  </a:lnTo>
                  <a:lnTo>
                    <a:pt x="271856" y="192735"/>
                  </a:lnTo>
                  <a:lnTo>
                    <a:pt x="262712" y="213474"/>
                  </a:lnTo>
                  <a:lnTo>
                    <a:pt x="250164" y="232371"/>
                  </a:lnTo>
                  <a:lnTo>
                    <a:pt x="234442" y="248958"/>
                  </a:lnTo>
                  <a:lnTo>
                    <a:pt x="198589" y="271843"/>
                  </a:lnTo>
                  <a:lnTo>
                    <a:pt x="158800" y="282003"/>
                  </a:lnTo>
                  <a:lnTo>
                    <a:pt x="118186" y="279654"/>
                  </a:lnTo>
                  <a:lnTo>
                    <a:pt x="79832" y="264960"/>
                  </a:lnTo>
                  <a:lnTo>
                    <a:pt x="46863" y="238086"/>
                  </a:lnTo>
                  <a:lnTo>
                    <a:pt x="71882" y="235343"/>
                  </a:lnTo>
                  <a:lnTo>
                    <a:pt x="5334" y="165112"/>
                  </a:lnTo>
                  <a:lnTo>
                    <a:pt x="1016" y="243103"/>
                  </a:lnTo>
                  <a:lnTo>
                    <a:pt x="26289" y="240347"/>
                  </a:lnTo>
                  <a:lnTo>
                    <a:pt x="45783" y="261581"/>
                  </a:lnTo>
                  <a:lnTo>
                    <a:pt x="68795" y="278561"/>
                  </a:lnTo>
                  <a:lnTo>
                    <a:pt x="94615" y="290868"/>
                  </a:lnTo>
                  <a:lnTo>
                    <a:pt x="122555" y="298107"/>
                  </a:lnTo>
                  <a:lnTo>
                    <a:pt x="170637" y="297992"/>
                  </a:lnTo>
                  <a:lnTo>
                    <a:pt x="214693" y="283400"/>
                  </a:lnTo>
                  <a:lnTo>
                    <a:pt x="251917" y="256387"/>
                  </a:lnTo>
                  <a:lnTo>
                    <a:pt x="279463" y="218998"/>
                  </a:lnTo>
                  <a:lnTo>
                    <a:pt x="294513" y="173291"/>
                  </a:lnTo>
                  <a:close/>
                </a:path>
                <a:path extrusionOk="0" h="298450" w="298450">
                  <a:moveTo>
                    <a:pt x="297942" y="67716"/>
                  </a:moveTo>
                  <a:lnTo>
                    <a:pt x="272542" y="68529"/>
                  </a:lnTo>
                  <a:lnTo>
                    <a:pt x="254711" y="45872"/>
                  </a:lnTo>
                  <a:lnTo>
                    <a:pt x="233083" y="27178"/>
                  </a:lnTo>
                  <a:lnTo>
                    <a:pt x="208292" y="12928"/>
                  </a:lnTo>
                  <a:lnTo>
                    <a:pt x="180975" y="3568"/>
                  </a:lnTo>
                  <a:lnTo>
                    <a:pt x="133019" y="0"/>
                  </a:lnTo>
                  <a:lnTo>
                    <a:pt x="87947" y="11176"/>
                  </a:lnTo>
                  <a:lnTo>
                    <a:pt x="48755" y="35267"/>
                  </a:lnTo>
                  <a:lnTo>
                    <a:pt x="18440" y="70434"/>
                  </a:lnTo>
                  <a:lnTo>
                    <a:pt x="0" y="114846"/>
                  </a:lnTo>
                  <a:lnTo>
                    <a:pt x="16891" y="118872"/>
                  </a:lnTo>
                  <a:lnTo>
                    <a:pt x="24053" y="97205"/>
                  </a:lnTo>
                  <a:lnTo>
                    <a:pt x="34747" y="77228"/>
                  </a:lnTo>
                  <a:lnTo>
                    <a:pt x="48691" y="59347"/>
                  </a:lnTo>
                  <a:lnTo>
                    <a:pt x="65659" y="43992"/>
                  </a:lnTo>
                  <a:lnTo>
                    <a:pt x="103136" y="23939"/>
                  </a:lnTo>
                  <a:lnTo>
                    <a:pt x="143573" y="16852"/>
                  </a:lnTo>
                  <a:lnTo>
                    <a:pt x="183883" y="22313"/>
                  </a:lnTo>
                  <a:lnTo>
                    <a:pt x="221005" y="39903"/>
                  </a:lnTo>
                  <a:lnTo>
                    <a:pt x="251841" y="69202"/>
                  </a:lnTo>
                  <a:lnTo>
                    <a:pt x="226695" y="70015"/>
                  </a:lnTo>
                  <a:lnTo>
                    <a:pt x="287655" y="145135"/>
                  </a:lnTo>
                  <a:lnTo>
                    <a:pt x="297942" y="67716"/>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pic>
        <p:nvPicPr>
          <p:cNvPr id="389" name="Google Shape;389;p19"/>
          <p:cNvPicPr preferRelativeResize="0"/>
          <p:nvPr/>
        </p:nvPicPr>
        <p:blipFill rotWithShape="1">
          <a:blip r:embed="rId11">
            <a:alphaModFix/>
          </a:blip>
          <a:srcRect b="0" l="0" r="0" t="0"/>
          <a:stretch/>
        </p:blipFill>
        <p:spPr>
          <a:xfrm>
            <a:off x="5589523" y="1323213"/>
            <a:ext cx="252856" cy="252984"/>
          </a:xfrm>
          <a:prstGeom prst="rect">
            <a:avLst/>
          </a:prstGeom>
          <a:noFill/>
          <a:ln>
            <a:noFill/>
          </a:ln>
        </p:spPr>
      </p:pic>
      <p:pic>
        <p:nvPicPr>
          <p:cNvPr id="390" name="Google Shape;390;p19"/>
          <p:cNvPicPr preferRelativeResize="0"/>
          <p:nvPr/>
        </p:nvPicPr>
        <p:blipFill rotWithShape="1">
          <a:blip r:embed="rId12">
            <a:alphaModFix/>
          </a:blip>
          <a:srcRect b="0" l="0" r="0" t="0"/>
          <a:stretch/>
        </p:blipFill>
        <p:spPr>
          <a:xfrm>
            <a:off x="5226177" y="3304921"/>
            <a:ext cx="252984" cy="252984"/>
          </a:xfrm>
          <a:prstGeom prst="rect">
            <a:avLst/>
          </a:prstGeom>
          <a:noFill/>
          <a:ln>
            <a:noFill/>
          </a:ln>
        </p:spPr>
      </p:pic>
      <p:sp>
        <p:nvSpPr>
          <p:cNvPr id="391" name="Google Shape;391;p19"/>
          <p:cNvSpPr/>
          <p:nvPr/>
        </p:nvSpPr>
        <p:spPr>
          <a:xfrm>
            <a:off x="2880105" y="3295269"/>
            <a:ext cx="330200" cy="330200"/>
          </a:xfrm>
          <a:custGeom>
            <a:rect b="b" l="l" r="r" t="t"/>
            <a:pathLst>
              <a:path extrusionOk="0" h="330200" w="330200">
                <a:moveTo>
                  <a:pt x="165100" y="0"/>
                </a:moveTo>
                <a:lnTo>
                  <a:pt x="121208" y="5887"/>
                </a:lnTo>
                <a:lnTo>
                  <a:pt x="81769" y="22507"/>
                </a:lnTo>
                <a:lnTo>
                  <a:pt x="48355" y="48291"/>
                </a:lnTo>
                <a:lnTo>
                  <a:pt x="22521" y="81719"/>
                </a:lnTo>
                <a:lnTo>
                  <a:pt x="5897" y="121090"/>
                </a:lnTo>
                <a:lnTo>
                  <a:pt x="0" y="164972"/>
                </a:lnTo>
                <a:lnTo>
                  <a:pt x="5897" y="208864"/>
                </a:lnTo>
                <a:lnTo>
                  <a:pt x="22540" y="248303"/>
                </a:lnTo>
                <a:lnTo>
                  <a:pt x="48355" y="281717"/>
                </a:lnTo>
                <a:lnTo>
                  <a:pt x="81769" y="307532"/>
                </a:lnTo>
                <a:lnTo>
                  <a:pt x="121208" y="324175"/>
                </a:lnTo>
                <a:lnTo>
                  <a:pt x="165100" y="330072"/>
                </a:lnTo>
                <a:lnTo>
                  <a:pt x="208937" y="324175"/>
                </a:lnTo>
                <a:lnTo>
                  <a:pt x="248341" y="307532"/>
                </a:lnTo>
                <a:lnTo>
                  <a:pt x="250397" y="305942"/>
                </a:lnTo>
                <a:lnTo>
                  <a:pt x="165100" y="305942"/>
                </a:lnTo>
                <a:lnTo>
                  <a:pt x="120544" y="298755"/>
                </a:lnTo>
                <a:lnTo>
                  <a:pt x="81846" y="278742"/>
                </a:lnTo>
                <a:lnTo>
                  <a:pt x="51330" y="248226"/>
                </a:lnTo>
                <a:lnTo>
                  <a:pt x="31317" y="209528"/>
                </a:lnTo>
                <a:lnTo>
                  <a:pt x="24130" y="164972"/>
                </a:lnTo>
                <a:lnTo>
                  <a:pt x="31317" y="120417"/>
                </a:lnTo>
                <a:lnTo>
                  <a:pt x="51330" y="81719"/>
                </a:lnTo>
                <a:lnTo>
                  <a:pt x="81846" y="51203"/>
                </a:lnTo>
                <a:lnTo>
                  <a:pt x="120544" y="31190"/>
                </a:lnTo>
                <a:lnTo>
                  <a:pt x="165100" y="24002"/>
                </a:lnTo>
                <a:lnTo>
                  <a:pt x="250278" y="24002"/>
                </a:lnTo>
                <a:lnTo>
                  <a:pt x="248341" y="22507"/>
                </a:lnTo>
                <a:lnTo>
                  <a:pt x="208937" y="5887"/>
                </a:lnTo>
                <a:lnTo>
                  <a:pt x="165100" y="0"/>
                </a:lnTo>
                <a:close/>
              </a:path>
              <a:path extrusionOk="0" h="330200" w="330200">
                <a:moveTo>
                  <a:pt x="250278" y="24002"/>
                </a:moveTo>
                <a:lnTo>
                  <a:pt x="165100" y="24002"/>
                </a:lnTo>
                <a:lnTo>
                  <a:pt x="209642" y="31190"/>
                </a:lnTo>
                <a:lnTo>
                  <a:pt x="248308" y="51203"/>
                </a:lnTo>
                <a:lnTo>
                  <a:pt x="278787" y="81719"/>
                </a:lnTo>
                <a:lnTo>
                  <a:pt x="298769" y="120417"/>
                </a:lnTo>
                <a:lnTo>
                  <a:pt x="305943" y="164972"/>
                </a:lnTo>
                <a:lnTo>
                  <a:pt x="298769" y="209528"/>
                </a:lnTo>
                <a:lnTo>
                  <a:pt x="278787" y="248226"/>
                </a:lnTo>
                <a:lnTo>
                  <a:pt x="248308" y="278742"/>
                </a:lnTo>
                <a:lnTo>
                  <a:pt x="209642" y="298755"/>
                </a:lnTo>
                <a:lnTo>
                  <a:pt x="165100" y="305942"/>
                </a:lnTo>
                <a:lnTo>
                  <a:pt x="250397" y="305942"/>
                </a:lnTo>
                <a:lnTo>
                  <a:pt x="281733" y="281717"/>
                </a:lnTo>
                <a:lnTo>
                  <a:pt x="307537" y="248303"/>
                </a:lnTo>
                <a:lnTo>
                  <a:pt x="324176" y="208864"/>
                </a:lnTo>
                <a:lnTo>
                  <a:pt x="330073" y="164972"/>
                </a:lnTo>
                <a:lnTo>
                  <a:pt x="324176" y="121090"/>
                </a:lnTo>
                <a:lnTo>
                  <a:pt x="307537" y="81675"/>
                </a:lnTo>
                <a:lnTo>
                  <a:pt x="281733" y="48291"/>
                </a:lnTo>
                <a:lnTo>
                  <a:pt x="250278" y="24002"/>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92" name="Google Shape;392;p19"/>
          <p:cNvSpPr/>
          <p:nvPr/>
        </p:nvSpPr>
        <p:spPr>
          <a:xfrm>
            <a:off x="2949350" y="1360967"/>
            <a:ext cx="382879" cy="279616"/>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
        <p:nvSpPr>
          <p:cNvPr id="393" name="Google Shape;393;p19"/>
          <p:cNvSpPr/>
          <p:nvPr/>
        </p:nvSpPr>
        <p:spPr>
          <a:xfrm>
            <a:off x="2873150" y="3296425"/>
            <a:ext cx="397763" cy="290469"/>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20"/>
          <p:cNvSpPr/>
          <p:nvPr/>
        </p:nvSpPr>
        <p:spPr>
          <a:xfrm>
            <a:off x="2292857" y="2928035"/>
            <a:ext cx="2558415" cy="2055495"/>
          </a:xfrm>
          <a:custGeom>
            <a:rect b="b" l="l" r="r" t="t"/>
            <a:pathLst>
              <a:path extrusionOk="0" h="2055495" w="2558415">
                <a:moveTo>
                  <a:pt x="2557907" y="0"/>
                </a:moveTo>
                <a:lnTo>
                  <a:pt x="0" y="0"/>
                </a:lnTo>
                <a:lnTo>
                  <a:pt x="0" y="2055114"/>
                </a:lnTo>
                <a:lnTo>
                  <a:pt x="2557907" y="2055114"/>
                </a:lnTo>
                <a:lnTo>
                  <a:pt x="2557907" y="0"/>
                </a:lnTo>
                <a:close/>
              </a:path>
            </a:pathLst>
          </a:custGeom>
          <a:solidFill>
            <a:srgbClr val="7E7E7E">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399" name="Google Shape;399;p20"/>
          <p:cNvGrpSpPr/>
          <p:nvPr/>
        </p:nvGrpSpPr>
        <p:grpSpPr>
          <a:xfrm>
            <a:off x="670293" y="678941"/>
            <a:ext cx="2694813" cy="2134870"/>
            <a:chOff x="670293" y="678941"/>
            <a:chExt cx="2694813" cy="2134870"/>
          </a:xfrm>
        </p:grpSpPr>
        <p:sp>
          <p:nvSpPr>
            <p:cNvPr id="400" name="Google Shape;400;p20"/>
            <p:cNvSpPr/>
            <p:nvPr/>
          </p:nvSpPr>
          <p:spPr>
            <a:xfrm>
              <a:off x="806805" y="678941"/>
              <a:ext cx="2555240" cy="2134870"/>
            </a:xfrm>
            <a:custGeom>
              <a:rect b="b" l="l" r="r" t="t"/>
              <a:pathLst>
                <a:path extrusionOk="0" h="2134870" w="2555240">
                  <a:moveTo>
                    <a:pt x="2554732" y="0"/>
                  </a:moveTo>
                  <a:lnTo>
                    <a:pt x="0" y="0"/>
                  </a:lnTo>
                  <a:lnTo>
                    <a:pt x="0" y="2134616"/>
                  </a:lnTo>
                  <a:lnTo>
                    <a:pt x="2554732" y="2134616"/>
                  </a:lnTo>
                  <a:lnTo>
                    <a:pt x="2554732" y="0"/>
                  </a:lnTo>
                  <a:close/>
                </a:path>
              </a:pathLst>
            </a:custGeom>
            <a:solidFill>
              <a:srgbClr val="7E7E7E">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401" name="Google Shape;401;p20"/>
            <p:cNvPicPr preferRelativeResize="0"/>
            <p:nvPr/>
          </p:nvPicPr>
          <p:blipFill rotWithShape="1">
            <a:blip r:embed="rId3">
              <a:alphaModFix/>
            </a:blip>
            <a:srcRect b="0" l="0" r="0" t="0"/>
            <a:stretch/>
          </p:blipFill>
          <p:spPr>
            <a:xfrm>
              <a:off x="670293" y="678941"/>
              <a:ext cx="2694813" cy="2134616"/>
            </a:xfrm>
            <a:prstGeom prst="rect">
              <a:avLst/>
            </a:prstGeom>
            <a:noFill/>
            <a:ln>
              <a:noFill/>
            </a:ln>
          </p:spPr>
        </p:pic>
        <p:pic>
          <p:nvPicPr>
            <p:cNvPr id="402" name="Google Shape;402;p20"/>
            <p:cNvPicPr preferRelativeResize="0"/>
            <p:nvPr/>
          </p:nvPicPr>
          <p:blipFill rotWithShape="1">
            <a:blip r:embed="rId4">
              <a:alphaModFix/>
            </a:blip>
            <a:srcRect b="0" l="0" r="0" t="0"/>
            <a:stretch/>
          </p:blipFill>
          <p:spPr>
            <a:xfrm>
              <a:off x="1936369" y="1284858"/>
              <a:ext cx="98932" cy="99060"/>
            </a:xfrm>
            <a:prstGeom prst="rect">
              <a:avLst/>
            </a:prstGeom>
            <a:noFill/>
            <a:ln>
              <a:noFill/>
            </a:ln>
          </p:spPr>
        </p:pic>
        <p:sp>
          <p:nvSpPr>
            <p:cNvPr id="403" name="Google Shape;403;p20"/>
            <p:cNvSpPr/>
            <p:nvPr/>
          </p:nvSpPr>
          <p:spPr>
            <a:xfrm>
              <a:off x="1848993" y="1194142"/>
              <a:ext cx="279400" cy="279400"/>
            </a:xfrm>
            <a:custGeom>
              <a:rect b="b" l="l" r="r" t="t"/>
              <a:pathLst>
                <a:path extrusionOk="0" h="279400" w="279400">
                  <a:moveTo>
                    <a:pt x="275844" y="162344"/>
                  </a:moveTo>
                  <a:lnTo>
                    <a:pt x="259842" y="159804"/>
                  </a:lnTo>
                  <a:lnTo>
                    <a:pt x="254635" y="180543"/>
                  </a:lnTo>
                  <a:lnTo>
                    <a:pt x="246037" y="199986"/>
                  </a:lnTo>
                  <a:lnTo>
                    <a:pt x="234276" y="217690"/>
                  </a:lnTo>
                  <a:lnTo>
                    <a:pt x="219583" y="233210"/>
                  </a:lnTo>
                  <a:lnTo>
                    <a:pt x="176911" y="258127"/>
                  </a:lnTo>
                  <a:lnTo>
                    <a:pt x="129667" y="264515"/>
                  </a:lnTo>
                  <a:lnTo>
                    <a:pt x="83451" y="252717"/>
                  </a:lnTo>
                  <a:lnTo>
                    <a:pt x="43942" y="223050"/>
                  </a:lnTo>
                  <a:lnTo>
                    <a:pt x="67310" y="220510"/>
                  </a:lnTo>
                  <a:lnTo>
                    <a:pt x="5080" y="154724"/>
                  </a:lnTo>
                  <a:lnTo>
                    <a:pt x="889" y="227749"/>
                  </a:lnTo>
                  <a:lnTo>
                    <a:pt x="24638" y="225209"/>
                  </a:lnTo>
                  <a:lnTo>
                    <a:pt x="42887" y="245084"/>
                  </a:lnTo>
                  <a:lnTo>
                    <a:pt x="64427" y="260985"/>
                  </a:lnTo>
                  <a:lnTo>
                    <a:pt x="88620" y="272529"/>
                  </a:lnTo>
                  <a:lnTo>
                    <a:pt x="114808" y="279311"/>
                  </a:lnTo>
                  <a:lnTo>
                    <a:pt x="159829" y="279196"/>
                  </a:lnTo>
                  <a:lnTo>
                    <a:pt x="201117" y="265506"/>
                  </a:lnTo>
                  <a:lnTo>
                    <a:pt x="235978" y="240169"/>
                  </a:lnTo>
                  <a:lnTo>
                    <a:pt x="261772" y="205143"/>
                  </a:lnTo>
                  <a:lnTo>
                    <a:pt x="275844" y="162344"/>
                  </a:lnTo>
                  <a:close/>
                </a:path>
                <a:path extrusionOk="0" h="279400" w="279400">
                  <a:moveTo>
                    <a:pt x="279146" y="63411"/>
                  </a:moveTo>
                  <a:lnTo>
                    <a:pt x="255270" y="64173"/>
                  </a:lnTo>
                  <a:lnTo>
                    <a:pt x="238531" y="42938"/>
                  </a:lnTo>
                  <a:lnTo>
                    <a:pt x="218262" y="25425"/>
                  </a:lnTo>
                  <a:lnTo>
                    <a:pt x="195059" y="12077"/>
                  </a:lnTo>
                  <a:lnTo>
                    <a:pt x="169545" y="3340"/>
                  </a:lnTo>
                  <a:lnTo>
                    <a:pt x="124574" y="0"/>
                  </a:lnTo>
                  <a:lnTo>
                    <a:pt x="82359" y="10452"/>
                  </a:lnTo>
                  <a:lnTo>
                    <a:pt x="45669" y="33020"/>
                  </a:lnTo>
                  <a:lnTo>
                    <a:pt x="17284" y="65976"/>
                  </a:lnTo>
                  <a:lnTo>
                    <a:pt x="0" y="107607"/>
                  </a:lnTo>
                  <a:lnTo>
                    <a:pt x="15748" y="111417"/>
                  </a:lnTo>
                  <a:lnTo>
                    <a:pt x="22504" y="91059"/>
                  </a:lnTo>
                  <a:lnTo>
                    <a:pt x="32550" y="72301"/>
                  </a:lnTo>
                  <a:lnTo>
                    <a:pt x="45618" y="55562"/>
                  </a:lnTo>
                  <a:lnTo>
                    <a:pt x="61468" y="41186"/>
                  </a:lnTo>
                  <a:lnTo>
                    <a:pt x="105892" y="19608"/>
                  </a:lnTo>
                  <a:lnTo>
                    <a:pt x="153504" y="16852"/>
                  </a:lnTo>
                  <a:lnTo>
                    <a:pt x="198691" y="32169"/>
                  </a:lnTo>
                  <a:lnTo>
                    <a:pt x="235839" y="64808"/>
                  </a:lnTo>
                  <a:lnTo>
                    <a:pt x="212344" y="65570"/>
                  </a:lnTo>
                  <a:lnTo>
                    <a:pt x="269367" y="135928"/>
                  </a:lnTo>
                  <a:lnTo>
                    <a:pt x="279146" y="63411"/>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404" name="Google Shape;404;p20"/>
          <p:cNvSpPr txBox="1"/>
          <p:nvPr>
            <p:ph type="title"/>
          </p:nvPr>
        </p:nvSpPr>
        <p:spPr>
          <a:xfrm>
            <a:off x="1184859" y="24765"/>
            <a:ext cx="6773400" cy="443100"/>
          </a:xfrm>
          <a:prstGeom prst="rect">
            <a:avLst/>
          </a:prstGeom>
          <a:noFill/>
          <a:ln>
            <a:noFill/>
          </a:ln>
        </p:spPr>
        <p:txBody>
          <a:bodyPr anchorCtr="0" anchor="t" bIns="0" lIns="0" spcFirstLastPara="1" rIns="0" wrap="square" tIns="12050">
            <a:spAutoFit/>
          </a:bodyPr>
          <a:lstStyle/>
          <a:p>
            <a:pPr indent="0" lvl="0" marL="12700" rtl="0" algn="l">
              <a:spcBef>
                <a:spcPts val="0"/>
              </a:spcBef>
              <a:spcAft>
                <a:spcPts val="0"/>
              </a:spcAft>
              <a:buSzPts val="1400"/>
              <a:buNone/>
            </a:pPr>
            <a:r>
              <a:rPr b="1" lang="en-US">
                <a:latin typeface="Atkinson Hyperlegible"/>
                <a:ea typeface="Atkinson Hyperlegible"/>
                <a:cs typeface="Atkinson Hyperlegible"/>
                <a:sym typeface="Atkinson Hyperlegible"/>
              </a:rPr>
              <a:t>Guideline: Hip joint placement (Front)</a:t>
            </a:r>
            <a:endParaRPr b="1">
              <a:latin typeface="Atkinson Hyperlegible"/>
              <a:ea typeface="Atkinson Hyperlegible"/>
              <a:cs typeface="Atkinson Hyperlegible"/>
              <a:sym typeface="Atkinson Hyperlegible"/>
            </a:endParaRPr>
          </a:p>
        </p:txBody>
      </p:sp>
      <p:sp>
        <p:nvSpPr>
          <p:cNvPr id="405" name="Google Shape;405;p20"/>
          <p:cNvSpPr txBox="1"/>
          <p:nvPr/>
        </p:nvSpPr>
        <p:spPr>
          <a:xfrm>
            <a:off x="3352800" y="678941"/>
            <a:ext cx="3523800" cy="21405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6350">
            <a:normAutofit fontScale="85000"/>
          </a:bodyPr>
          <a:lstStyle/>
          <a:p>
            <a:pPr indent="0" lvl="0" marL="9144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⇒Concept</a:t>
            </a:r>
            <a:endParaRPr sz="1800">
              <a:solidFill>
                <a:schemeClr val="dk1"/>
              </a:solidFill>
              <a:latin typeface="Atkinson Hyperlegible"/>
              <a:ea typeface="Atkinson Hyperlegible"/>
              <a:cs typeface="Atkinson Hyperlegible"/>
              <a:sym typeface="Atkinson Hyperlegible"/>
            </a:endParaRPr>
          </a:p>
          <a:p>
            <a:pPr indent="0" lvl="0" marL="213358" marR="427355" rtl="0" algn="l">
              <a:lnSpc>
                <a:spcPct val="115000"/>
              </a:lnSpc>
              <a:spcBef>
                <a:spcPts val="44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When placing joints, it is easier to think backwards from the range of motion.  The human hip joint can be rotated approximately 90 degrees from the bottom to the side. (ie.: Doing the splits.)</a:t>
            </a:r>
            <a:endParaRPr>
              <a:solidFill>
                <a:schemeClr val="dk1"/>
              </a:solidFill>
              <a:latin typeface="Atkinson Hyperlegible"/>
              <a:ea typeface="Atkinson Hyperlegible"/>
              <a:cs typeface="Atkinson Hyperlegible"/>
              <a:sym typeface="Atkinson Hyperlegible"/>
            </a:endParaRPr>
          </a:p>
          <a:p>
            <a:pPr indent="0" lvl="0" marL="213358" marR="318135" rtl="0" algn="l">
              <a:spcBef>
                <a:spcPts val="960"/>
              </a:spcBef>
              <a:spcAft>
                <a:spcPts val="0"/>
              </a:spcAft>
              <a:buSzPct val="77777"/>
              <a:buNone/>
            </a:pPr>
            <a:r>
              <a:rPr lang="en-US">
                <a:solidFill>
                  <a:schemeClr val="lt1"/>
                </a:solidFill>
                <a:latin typeface="Atkinson Hyperlegible"/>
                <a:ea typeface="Atkinson Hyperlegible"/>
                <a:cs typeface="Atkinson Hyperlegible"/>
                <a:sym typeface="Atkinson Hyperlegible"/>
              </a:rPr>
              <a:t>So, you can figure out the placement </a:t>
            </a:r>
            <a:r>
              <a:rPr b="1" lang="en-US">
                <a:solidFill>
                  <a:schemeClr val="lt1"/>
                </a:solidFill>
                <a:latin typeface="Atkinson Hyperlegible"/>
                <a:ea typeface="Atkinson Hyperlegible"/>
                <a:cs typeface="Atkinson Hyperlegible"/>
                <a:sym typeface="Atkinson Hyperlegible"/>
              </a:rPr>
              <a:t>where both the maximum angle opening and the lowered angle </a:t>
            </a:r>
            <a:r>
              <a:rPr b="1" lang="en-US">
                <a:solidFill>
                  <a:schemeClr val="lt1"/>
                </a:solidFill>
                <a:latin typeface="Atkinson Hyperlegible"/>
                <a:ea typeface="Atkinson Hyperlegible"/>
                <a:cs typeface="Atkinson Hyperlegible"/>
                <a:sym typeface="Atkinson Hyperlegible"/>
              </a:rPr>
              <a:t>are valid</a:t>
            </a:r>
            <a:r>
              <a:rPr b="1" lang="en-US">
                <a:solidFill>
                  <a:schemeClr val="lt1"/>
                </a:solidFill>
                <a:latin typeface="Atkinson Hyperlegible"/>
                <a:ea typeface="Atkinson Hyperlegible"/>
                <a:cs typeface="Atkinson Hyperlegible"/>
                <a:sym typeface="Atkinson Hyperlegible"/>
              </a:rPr>
              <a:t>.</a:t>
            </a:r>
            <a:endParaRPr b="1" sz="1800">
              <a:solidFill>
                <a:srgbClr val="FFFFFF"/>
              </a:solidFill>
              <a:latin typeface="Atkinson Hyperlegible"/>
              <a:ea typeface="Atkinson Hyperlegible"/>
              <a:cs typeface="Atkinson Hyperlegible"/>
              <a:sym typeface="Atkinson Hyperlegible"/>
            </a:endParaRPr>
          </a:p>
        </p:txBody>
      </p:sp>
      <p:sp>
        <p:nvSpPr>
          <p:cNvPr id="406" name="Google Shape;406;p20"/>
          <p:cNvSpPr txBox="1"/>
          <p:nvPr/>
        </p:nvSpPr>
        <p:spPr>
          <a:xfrm>
            <a:off x="4858003" y="2928035"/>
            <a:ext cx="3209400" cy="20595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9525">
            <a:normAutofit lnSpcReduction="20000"/>
          </a:bodyPr>
          <a:lstStyle/>
          <a:p>
            <a:pPr indent="0" lvl="0" marL="74930" rtl="0" algn="l">
              <a:spcBef>
                <a:spcPts val="0"/>
              </a:spcBef>
              <a:spcAft>
                <a:spcPts val="0"/>
              </a:spcAft>
              <a:buClr>
                <a:schemeClr val="dk1"/>
              </a:buClr>
              <a:buSzPts val="1800"/>
              <a:buFont typeface="Arial"/>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204470" rtl="0" algn="l">
              <a:lnSpc>
                <a:spcPct val="115000"/>
              </a:lnSpc>
              <a:spcBef>
                <a:spcPts val="434"/>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From the base of the groin.</a:t>
            </a:r>
            <a:endParaRPr>
              <a:solidFill>
                <a:schemeClr val="dk1"/>
              </a:solidFill>
              <a:latin typeface="Atkinson Hyperlegible"/>
              <a:ea typeface="Atkinson Hyperlegible"/>
              <a:cs typeface="Atkinson Hyperlegible"/>
              <a:sym typeface="Atkinson Hyperlegible"/>
            </a:endParaRPr>
          </a:p>
          <a:p>
            <a:pPr indent="0" lvl="0" marL="204470" marR="650240" rtl="0" algn="l">
              <a:spcBef>
                <a:spcPts val="0"/>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Draw a </a:t>
            </a:r>
            <a:r>
              <a:rPr b="1" lang="en-US">
                <a:solidFill>
                  <a:srgbClr val="FFFF00"/>
                </a:solidFill>
                <a:latin typeface="Atkinson Hyperlegible"/>
                <a:ea typeface="Atkinson Hyperlegible"/>
                <a:cs typeface="Atkinson Hyperlegible"/>
                <a:sym typeface="Atkinson Hyperlegible"/>
              </a:rPr>
              <a:t>45º line diagonally upward and place where it intersects the line at the center of your foot</a:t>
            </a:r>
            <a:r>
              <a:rPr lang="en-US">
                <a:solidFill>
                  <a:schemeClr val="lt1"/>
                </a:solidFill>
                <a:latin typeface="Atkinson Hyperlegible"/>
                <a:ea typeface="Atkinson Hyperlegible"/>
                <a:cs typeface="Atkinson Hyperlegible"/>
                <a:sym typeface="Atkinson Hyperlegible"/>
              </a:rPr>
              <a:t>.</a:t>
            </a:r>
            <a:endParaRPr>
              <a:solidFill>
                <a:schemeClr val="dk1"/>
              </a:solidFill>
              <a:latin typeface="Atkinson Hyperlegible"/>
              <a:ea typeface="Atkinson Hyperlegible"/>
              <a:cs typeface="Atkinson Hyperlegible"/>
              <a:sym typeface="Atkinson Hyperlegible"/>
            </a:endParaRPr>
          </a:p>
          <a:p>
            <a:pPr indent="0" lvl="0" marL="204470" rtl="0" algn="l">
              <a:spcBef>
                <a:spcPts val="5"/>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This is much less likely to fail.</a:t>
            </a:r>
            <a:endParaRPr>
              <a:solidFill>
                <a:schemeClr val="dk1"/>
              </a:solidFill>
              <a:latin typeface="Atkinson Hyperlegible"/>
              <a:ea typeface="Atkinson Hyperlegible"/>
              <a:cs typeface="Atkinson Hyperlegible"/>
              <a:sym typeface="Atkinson Hyperlegible"/>
            </a:endParaRPr>
          </a:p>
          <a:p>
            <a:pPr indent="0" lvl="0" marL="204470" marR="344170"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Anatomically, it should not be that far off from the actual human body.</a:t>
            </a:r>
            <a:endParaRPr b="1" sz="1800">
              <a:solidFill>
                <a:srgbClr val="FFFFFF"/>
              </a:solidFill>
              <a:latin typeface="Atkinson Hyperlegible"/>
              <a:ea typeface="Atkinson Hyperlegible"/>
              <a:cs typeface="Atkinson Hyperlegible"/>
              <a:sym typeface="Atkinson Hyperlegible"/>
            </a:endParaRPr>
          </a:p>
        </p:txBody>
      </p:sp>
      <p:grpSp>
        <p:nvGrpSpPr>
          <p:cNvPr id="407" name="Google Shape;407;p20"/>
          <p:cNvGrpSpPr/>
          <p:nvPr/>
        </p:nvGrpSpPr>
        <p:grpSpPr>
          <a:xfrm>
            <a:off x="2292857" y="2929229"/>
            <a:ext cx="2553970" cy="2044978"/>
            <a:chOff x="2292857" y="2929229"/>
            <a:chExt cx="2553970" cy="2044978"/>
          </a:xfrm>
        </p:grpSpPr>
        <p:pic>
          <p:nvPicPr>
            <p:cNvPr id="408" name="Google Shape;408;p20"/>
            <p:cNvPicPr preferRelativeResize="0"/>
            <p:nvPr/>
          </p:nvPicPr>
          <p:blipFill rotWithShape="1">
            <a:blip r:embed="rId5">
              <a:alphaModFix/>
            </a:blip>
            <a:srcRect b="0" l="0" r="0" t="0"/>
            <a:stretch/>
          </p:blipFill>
          <p:spPr>
            <a:xfrm>
              <a:off x="2292857" y="2929229"/>
              <a:ext cx="2553970" cy="2044573"/>
            </a:xfrm>
            <a:prstGeom prst="rect">
              <a:avLst/>
            </a:prstGeom>
            <a:noFill/>
            <a:ln>
              <a:noFill/>
            </a:ln>
          </p:spPr>
        </p:pic>
        <p:sp>
          <p:nvSpPr>
            <p:cNvPr id="409" name="Google Shape;409;p20"/>
            <p:cNvSpPr/>
            <p:nvPr/>
          </p:nvSpPr>
          <p:spPr>
            <a:xfrm>
              <a:off x="3621024" y="3193668"/>
              <a:ext cx="922655" cy="1780539"/>
            </a:xfrm>
            <a:custGeom>
              <a:rect b="b" l="l" r="r" t="t"/>
              <a:pathLst>
                <a:path extrusionOk="0" h="1780539" w="922654">
                  <a:moveTo>
                    <a:pt x="922147" y="211582"/>
                  </a:moveTo>
                  <a:lnTo>
                    <a:pt x="786130" y="245745"/>
                  </a:lnTo>
                  <a:lnTo>
                    <a:pt x="814959" y="274574"/>
                  </a:lnTo>
                  <a:lnTo>
                    <a:pt x="511175" y="578396"/>
                  </a:lnTo>
                  <a:lnTo>
                    <a:pt x="511175" y="120396"/>
                  </a:lnTo>
                  <a:lnTo>
                    <a:pt x="552069" y="120396"/>
                  </a:lnTo>
                  <a:lnTo>
                    <a:pt x="480060" y="0"/>
                  </a:lnTo>
                  <a:lnTo>
                    <a:pt x="408051" y="120396"/>
                  </a:lnTo>
                  <a:lnTo>
                    <a:pt x="448818" y="120396"/>
                  </a:lnTo>
                  <a:lnTo>
                    <a:pt x="448818" y="640753"/>
                  </a:lnTo>
                  <a:lnTo>
                    <a:pt x="0" y="1089609"/>
                  </a:lnTo>
                  <a:lnTo>
                    <a:pt x="44069" y="1133690"/>
                  </a:lnTo>
                  <a:lnTo>
                    <a:pt x="448818" y="728967"/>
                  </a:lnTo>
                  <a:lnTo>
                    <a:pt x="448818" y="1780133"/>
                  </a:lnTo>
                  <a:lnTo>
                    <a:pt x="511175" y="1780133"/>
                  </a:lnTo>
                  <a:lnTo>
                    <a:pt x="511175" y="666610"/>
                  </a:lnTo>
                  <a:lnTo>
                    <a:pt x="859028" y="318770"/>
                  </a:lnTo>
                  <a:lnTo>
                    <a:pt x="887857" y="347599"/>
                  </a:lnTo>
                  <a:lnTo>
                    <a:pt x="922147" y="211582"/>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410" name="Google Shape;410;p20"/>
            <p:cNvPicPr preferRelativeResize="0"/>
            <p:nvPr/>
          </p:nvPicPr>
          <p:blipFill rotWithShape="1">
            <a:blip r:embed="rId6">
              <a:alphaModFix/>
            </a:blip>
            <a:srcRect b="0" l="0" r="0" t="0"/>
            <a:stretch/>
          </p:blipFill>
          <p:spPr>
            <a:xfrm>
              <a:off x="3983608" y="3787901"/>
              <a:ext cx="210185" cy="210197"/>
            </a:xfrm>
            <a:prstGeom prst="rect">
              <a:avLst/>
            </a:prstGeom>
            <a:noFill/>
            <a:ln>
              <a:noFill/>
            </a:ln>
          </p:spPr>
        </p:pic>
        <p:sp>
          <p:nvSpPr>
            <p:cNvPr id="411" name="Google Shape;411;p20"/>
            <p:cNvSpPr/>
            <p:nvPr/>
          </p:nvSpPr>
          <p:spPr>
            <a:xfrm>
              <a:off x="3797935" y="3594899"/>
              <a:ext cx="593090" cy="597535"/>
            </a:xfrm>
            <a:custGeom>
              <a:rect b="b" l="l" r="r" t="t"/>
              <a:pathLst>
                <a:path extrusionOk="0" h="597535" w="593089">
                  <a:moveTo>
                    <a:pt x="585851" y="345008"/>
                  </a:moveTo>
                  <a:lnTo>
                    <a:pt x="551688" y="339585"/>
                  </a:lnTo>
                  <a:lnTo>
                    <a:pt x="540766" y="383667"/>
                  </a:lnTo>
                  <a:lnTo>
                    <a:pt x="522605" y="424916"/>
                  </a:lnTo>
                  <a:lnTo>
                    <a:pt x="497674" y="462495"/>
                  </a:lnTo>
                  <a:lnTo>
                    <a:pt x="466471" y="495490"/>
                  </a:lnTo>
                  <a:lnTo>
                    <a:pt x="428167" y="523913"/>
                  </a:lnTo>
                  <a:lnTo>
                    <a:pt x="386613" y="544474"/>
                  </a:lnTo>
                  <a:lnTo>
                    <a:pt x="342861" y="557250"/>
                  </a:lnTo>
                  <a:lnTo>
                    <a:pt x="297967" y="562317"/>
                  </a:lnTo>
                  <a:lnTo>
                    <a:pt x="252996" y="559714"/>
                  </a:lnTo>
                  <a:lnTo>
                    <a:pt x="208978" y="549503"/>
                  </a:lnTo>
                  <a:lnTo>
                    <a:pt x="167005" y="531749"/>
                  </a:lnTo>
                  <a:lnTo>
                    <a:pt x="128104" y="506526"/>
                  </a:lnTo>
                  <a:lnTo>
                    <a:pt x="93345" y="473875"/>
                  </a:lnTo>
                  <a:lnTo>
                    <a:pt x="143129" y="468426"/>
                  </a:lnTo>
                  <a:lnTo>
                    <a:pt x="10795" y="328739"/>
                  </a:lnTo>
                  <a:lnTo>
                    <a:pt x="2032" y="483857"/>
                  </a:lnTo>
                  <a:lnTo>
                    <a:pt x="52324" y="478358"/>
                  </a:lnTo>
                  <a:lnTo>
                    <a:pt x="82804" y="512800"/>
                  </a:lnTo>
                  <a:lnTo>
                    <a:pt x="117881" y="541921"/>
                  </a:lnTo>
                  <a:lnTo>
                    <a:pt x="156870" y="565302"/>
                  </a:lnTo>
                  <a:lnTo>
                    <a:pt x="199085" y="582549"/>
                  </a:lnTo>
                  <a:lnTo>
                    <a:pt x="243840" y="593229"/>
                  </a:lnTo>
                  <a:lnTo>
                    <a:pt x="292303" y="596976"/>
                  </a:lnTo>
                  <a:lnTo>
                    <a:pt x="339483" y="593013"/>
                  </a:lnTo>
                  <a:lnTo>
                    <a:pt x="384670" y="581850"/>
                  </a:lnTo>
                  <a:lnTo>
                    <a:pt x="427151" y="563994"/>
                  </a:lnTo>
                  <a:lnTo>
                    <a:pt x="466229" y="539965"/>
                  </a:lnTo>
                  <a:lnTo>
                    <a:pt x="501192" y="510260"/>
                  </a:lnTo>
                  <a:lnTo>
                    <a:pt x="531342" y="475411"/>
                  </a:lnTo>
                  <a:lnTo>
                    <a:pt x="555967" y="435902"/>
                  </a:lnTo>
                  <a:lnTo>
                    <a:pt x="574370" y="392277"/>
                  </a:lnTo>
                  <a:lnTo>
                    <a:pt x="585851" y="345008"/>
                  </a:lnTo>
                  <a:close/>
                </a:path>
                <a:path extrusionOk="0" h="597535" w="593089">
                  <a:moveTo>
                    <a:pt x="592709" y="135089"/>
                  </a:moveTo>
                  <a:lnTo>
                    <a:pt x="542163" y="136613"/>
                  </a:lnTo>
                  <a:lnTo>
                    <a:pt x="514438" y="99987"/>
                  </a:lnTo>
                  <a:lnTo>
                    <a:pt x="481711" y="68275"/>
                  </a:lnTo>
                  <a:lnTo>
                    <a:pt x="444627" y="41973"/>
                  </a:lnTo>
                  <a:lnTo>
                    <a:pt x="403847" y="21539"/>
                  </a:lnTo>
                  <a:lnTo>
                    <a:pt x="360045" y="7454"/>
                  </a:lnTo>
                  <a:lnTo>
                    <a:pt x="311988" y="0"/>
                  </a:lnTo>
                  <a:lnTo>
                    <a:pt x="264629" y="342"/>
                  </a:lnTo>
                  <a:lnTo>
                    <a:pt x="218719" y="8026"/>
                  </a:lnTo>
                  <a:lnTo>
                    <a:pt x="175006" y="22580"/>
                  </a:lnTo>
                  <a:lnTo>
                    <a:pt x="134200" y="43561"/>
                  </a:lnTo>
                  <a:lnTo>
                    <a:pt x="97066" y="70510"/>
                  </a:lnTo>
                  <a:lnTo>
                    <a:pt x="64338" y="102971"/>
                  </a:lnTo>
                  <a:lnTo>
                    <a:pt x="36753" y="140474"/>
                  </a:lnTo>
                  <a:lnTo>
                    <a:pt x="15062" y="182575"/>
                  </a:lnTo>
                  <a:lnTo>
                    <a:pt x="0" y="228815"/>
                  </a:lnTo>
                  <a:lnTo>
                    <a:pt x="33655" y="236816"/>
                  </a:lnTo>
                  <a:lnTo>
                    <a:pt x="47917" y="193675"/>
                  </a:lnTo>
                  <a:lnTo>
                    <a:pt x="69189" y="153911"/>
                  </a:lnTo>
                  <a:lnTo>
                    <a:pt x="96926" y="118364"/>
                  </a:lnTo>
                  <a:lnTo>
                    <a:pt x="130556" y="87845"/>
                  </a:lnTo>
                  <a:lnTo>
                    <a:pt x="170942" y="62471"/>
                  </a:lnTo>
                  <a:lnTo>
                    <a:pt x="213969" y="45161"/>
                  </a:lnTo>
                  <a:lnTo>
                    <a:pt x="258572" y="35775"/>
                  </a:lnTo>
                  <a:lnTo>
                    <a:pt x="303707" y="34175"/>
                  </a:lnTo>
                  <a:lnTo>
                    <a:pt x="348348" y="40233"/>
                  </a:lnTo>
                  <a:lnTo>
                    <a:pt x="391439" y="53784"/>
                  </a:lnTo>
                  <a:lnTo>
                    <a:pt x="431952" y="74688"/>
                  </a:lnTo>
                  <a:lnTo>
                    <a:pt x="468820" y="102819"/>
                  </a:lnTo>
                  <a:lnTo>
                    <a:pt x="501015" y="138010"/>
                  </a:lnTo>
                  <a:lnTo>
                    <a:pt x="450977" y="139661"/>
                  </a:lnTo>
                  <a:lnTo>
                    <a:pt x="572135" y="289013"/>
                  </a:lnTo>
                  <a:lnTo>
                    <a:pt x="592709" y="13508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grpSp>
        <p:nvGrpSpPr>
          <p:cNvPr id="416" name="Google Shape;416;p21"/>
          <p:cNvGrpSpPr/>
          <p:nvPr/>
        </p:nvGrpSpPr>
        <p:grpSpPr>
          <a:xfrm>
            <a:off x="711708" y="1442440"/>
            <a:ext cx="2558415" cy="3531870"/>
            <a:chOff x="711708" y="1442440"/>
            <a:chExt cx="2558415" cy="3531870"/>
          </a:xfrm>
        </p:grpSpPr>
        <p:sp>
          <p:nvSpPr>
            <p:cNvPr id="417" name="Google Shape;417;p21"/>
            <p:cNvSpPr/>
            <p:nvPr/>
          </p:nvSpPr>
          <p:spPr>
            <a:xfrm>
              <a:off x="711708" y="1442440"/>
              <a:ext cx="2558415" cy="3531870"/>
            </a:xfrm>
            <a:custGeom>
              <a:rect b="b" l="l" r="r" t="t"/>
              <a:pathLst>
                <a:path extrusionOk="0" h="3531870" w="2558415">
                  <a:moveTo>
                    <a:pt x="2557907" y="0"/>
                  </a:moveTo>
                  <a:lnTo>
                    <a:pt x="0" y="0"/>
                  </a:lnTo>
                  <a:lnTo>
                    <a:pt x="0" y="3531362"/>
                  </a:lnTo>
                  <a:lnTo>
                    <a:pt x="2557907" y="3531362"/>
                  </a:lnTo>
                  <a:lnTo>
                    <a:pt x="2557907" y="0"/>
                  </a:lnTo>
                  <a:close/>
                </a:path>
              </a:pathLst>
            </a:custGeom>
            <a:solidFill>
              <a:srgbClr val="7E7E7E">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18" name="Google Shape;418;p21"/>
            <p:cNvSpPr/>
            <p:nvPr/>
          </p:nvSpPr>
          <p:spPr>
            <a:xfrm>
              <a:off x="711708" y="1442440"/>
              <a:ext cx="2558415" cy="3531870"/>
            </a:xfrm>
            <a:custGeom>
              <a:rect b="b" l="l" r="r" t="t"/>
              <a:pathLst>
                <a:path extrusionOk="0" h="3531870" w="2558415">
                  <a:moveTo>
                    <a:pt x="0" y="3531362"/>
                  </a:moveTo>
                  <a:lnTo>
                    <a:pt x="2557907" y="3531362"/>
                  </a:lnTo>
                  <a:lnTo>
                    <a:pt x="2557907" y="0"/>
                  </a:lnTo>
                  <a:lnTo>
                    <a:pt x="0" y="0"/>
                  </a:lnTo>
                  <a:lnTo>
                    <a:pt x="0" y="3531362"/>
                  </a:lnTo>
                  <a:close/>
                </a:path>
              </a:pathLst>
            </a:custGeom>
            <a:noFill/>
            <a:ln cap="flat" cmpd="sng" w="254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419" name="Google Shape;419;p21"/>
          <p:cNvGrpSpPr/>
          <p:nvPr/>
        </p:nvGrpSpPr>
        <p:grpSpPr>
          <a:xfrm>
            <a:off x="3787266" y="627506"/>
            <a:ext cx="2109470" cy="2134870"/>
            <a:chOff x="3787266" y="627506"/>
            <a:chExt cx="2109470" cy="2134870"/>
          </a:xfrm>
        </p:grpSpPr>
        <p:sp>
          <p:nvSpPr>
            <p:cNvPr id="420" name="Google Shape;420;p21"/>
            <p:cNvSpPr/>
            <p:nvPr/>
          </p:nvSpPr>
          <p:spPr>
            <a:xfrm>
              <a:off x="3787266" y="627506"/>
              <a:ext cx="2109470" cy="2134870"/>
            </a:xfrm>
            <a:custGeom>
              <a:rect b="b" l="l" r="r" t="t"/>
              <a:pathLst>
                <a:path extrusionOk="0" h="2134870" w="2109470">
                  <a:moveTo>
                    <a:pt x="2108962" y="0"/>
                  </a:moveTo>
                  <a:lnTo>
                    <a:pt x="0" y="0"/>
                  </a:lnTo>
                  <a:lnTo>
                    <a:pt x="0" y="2134616"/>
                  </a:lnTo>
                  <a:lnTo>
                    <a:pt x="2108962" y="2134616"/>
                  </a:lnTo>
                  <a:lnTo>
                    <a:pt x="2108962" y="0"/>
                  </a:lnTo>
                  <a:close/>
                </a:path>
              </a:pathLst>
            </a:custGeom>
            <a:solidFill>
              <a:srgbClr val="7E7E7E">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21" name="Google Shape;421;p21"/>
            <p:cNvSpPr/>
            <p:nvPr/>
          </p:nvSpPr>
          <p:spPr>
            <a:xfrm>
              <a:off x="3787266" y="627506"/>
              <a:ext cx="2109470" cy="2134870"/>
            </a:xfrm>
            <a:custGeom>
              <a:rect b="b" l="l" r="r" t="t"/>
              <a:pathLst>
                <a:path extrusionOk="0" h="2134870" w="2109470">
                  <a:moveTo>
                    <a:pt x="0" y="2134616"/>
                  </a:moveTo>
                  <a:lnTo>
                    <a:pt x="2108962" y="2134616"/>
                  </a:lnTo>
                  <a:lnTo>
                    <a:pt x="2108962" y="0"/>
                  </a:lnTo>
                  <a:lnTo>
                    <a:pt x="0" y="0"/>
                  </a:lnTo>
                  <a:lnTo>
                    <a:pt x="0" y="2134616"/>
                  </a:lnTo>
                  <a:close/>
                </a:path>
              </a:pathLst>
            </a:custGeom>
            <a:noFill/>
            <a:ln cap="flat" cmpd="sng" w="254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422" name="Google Shape;422;p21"/>
          <p:cNvSpPr txBox="1"/>
          <p:nvPr>
            <p:ph type="title"/>
          </p:nvPr>
        </p:nvSpPr>
        <p:spPr>
          <a:xfrm>
            <a:off x="304800" y="24765"/>
            <a:ext cx="8534400" cy="4431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50">
            <a:spAutoFit/>
          </a:bodyPr>
          <a:lstStyle/>
          <a:p>
            <a:pPr indent="0" lvl="0" marL="12700" rtl="0" algn="ctr">
              <a:spcBef>
                <a:spcPts val="0"/>
              </a:spcBef>
              <a:spcAft>
                <a:spcPts val="0"/>
              </a:spcAft>
              <a:buClr>
                <a:schemeClr val="dk1"/>
              </a:buClr>
              <a:buSzPts val="1400"/>
              <a:buFont typeface="Arial"/>
              <a:buNone/>
            </a:pPr>
            <a:r>
              <a:rPr b="1" lang="en-US">
                <a:latin typeface="Atkinson Hyperlegible"/>
                <a:ea typeface="Atkinson Hyperlegible"/>
                <a:cs typeface="Atkinson Hyperlegible"/>
                <a:sym typeface="Atkinson Hyperlegible"/>
              </a:rPr>
              <a:t>Guideline: Hip joint placement (Side)</a:t>
            </a:r>
            <a:endParaRPr b="1">
              <a:latin typeface="Atkinson Hyperlegible"/>
              <a:ea typeface="Atkinson Hyperlegible"/>
              <a:cs typeface="Atkinson Hyperlegible"/>
              <a:sym typeface="Atkinson Hyperlegible"/>
            </a:endParaRPr>
          </a:p>
        </p:txBody>
      </p:sp>
      <p:sp>
        <p:nvSpPr>
          <p:cNvPr id="423" name="Google Shape;423;p21"/>
          <p:cNvSpPr txBox="1"/>
          <p:nvPr/>
        </p:nvSpPr>
        <p:spPr>
          <a:xfrm>
            <a:off x="5896228" y="627506"/>
            <a:ext cx="2348100" cy="21156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5700">
            <a:normAutofit lnSpcReduction="20000"/>
          </a:bodyPr>
          <a:lstStyle/>
          <a:p>
            <a:pPr indent="0" lvl="0" marL="92075" rtl="0" algn="l">
              <a:spcBef>
                <a:spcPts val="0"/>
              </a:spcBef>
              <a:spcAft>
                <a:spcPts val="0"/>
              </a:spcAft>
              <a:buClr>
                <a:schemeClr val="dk1"/>
              </a:buClr>
              <a:buSzPts val="1800"/>
              <a:buFont typeface="Arial"/>
              <a:buNone/>
            </a:pPr>
            <a:r>
              <a:rPr b="1" lang="en-US" sz="1800">
                <a:solidFill>
                  <a:schemeClr val="lt1"/>
                </a:solidFill>
                <a:latin typeface="Atkinson Hyperlegible"/>
                <a:ea typeface="Atkinson Hyperlegible"/>
                <a:cs typeface="Atkinson Hyperlegible"/>
                <a:sym typeface="Atkinson Hyperlegible"/>
              </a:rPr>
              <a:t>⇒Concept</a:t>
            </a:r>
            <a:endParaRPr sz="1800">
              <a:solidFill>
                <a:schemeClr val="dk1"/>
              </a:solidFill>
              <a:latin typeface="Atkinson Hyperlegible"/>
              <a:ea typeface="Atkinson Hyperlegible"/>
              <a:cs typeface="Atkinson Hyperlegible"/>
              <a:sym typeface="Atkinson Hyperlegible"/>
            </a:endParaRPr>
          </a:p>
          <a:p>
            <a:pPr indent="0" lvl="0" marL="213995" marR="337820" rtl="0" algn="l">
              <a:spcBef>
                <a:spcPts val="445"/>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The same basic concept applies to the view from the side.</a:t>
            </a:r>
            <a:endParaRPr>
              <a:solidFill>
                <a:schemeClr val="dk1"/>
              </a:solidFill>
              <a:latin typeface="Atkinson Hyperlegible"/>
              <a:ea typeface="Atkinson Hyperlegible"/>
              <a:cs typeface="Atkinson Hyperlegible"/>
              <a:sym typeface="Atkinson Hyperlegible"/>
            </a:endParaRPr>
          </a:p>
          <a:p>
            <a:pPr indent="0" lvl="0" marL="213995" marR="252727"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The legs can be bent forward more than 90º, so when considering the full waist, the placement should be </a:t>
            </a:r>
            <a:r>
              <a:rPr b="1" lang="en-US">
                <a:solidFill>
                  <a:srgbClr val="FFFF00"/>
                </a:solidFill>
                <a:latin typeface="Atkinson Hyperlegible"/>
                <a:ea typeface="Atkinson Hyperlegible"/>
                <a:cs typeface="Atkinson Hyperlegible"/>
                <a:sym typeface="Atkinson Hyperlegible"/>
              </a:rPr>
              <a:t>slightly forward.</a:t>
            </a:r>
            <a:endParaRPr b="1" sz="1800">
              <a:solidFill>
                <a:srgbClr val="FFFFFF"/>
              </a:solidFill>
              <a:latin typeface="Atkinson Hyperlegible"/>
              <a:ea typeface="Atkinson Hyperlegible"/>
              <a:cs typeface="Atkinson Hyperlegible"/>
              <a:sym typeface="Atkinson Hyperlegible"/>
            </a:endParaRPr>
          </a:p>
        </p:txBody>
      </p:sp>
      <p:sp>
        <p:nvSpPr>
          <p:cNvPr id="424" name="Google Shape;424;p21"/>
          <p:cNvSpPr txBox="1"/>
          <p:nvPr/>
        </p:nvSpPr>
        <p:spPr>
          <a:xfrm>
            <a:off x="3269615" y="3003829"/>
            <a:ext cx="3746400" cy="19491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76200">
            <a:normAutofit fontScale="92500" lnSpcReduction="10000"/>
          </a:bodyPr>
          <a:lstStyle/>
          <a:p>
            <a:pPr indent="0" lvl="0" marL="41275"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171450" marR="361315" rtl="0" algn="l">
              <a:spcBef>
                <a:spcPts val="315"/>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The best results are often obtained by placing it at the </a:t>
            </a:r>
            <a:r>
              <a:rPr b="1" lang="en-US">
                <a:solidFill>
                  <a:srgbClr val="FFFF00"/>
                </a:solidFill>
                <a:latin typeface="Atkinson Hyperlegible"/>
                <a:ea typeface="Atkinson Hyperlegible"/>
                <a:cs typeface="Atkinson Hyperlegible"/>
                <a:sym typeface="Atkinson Hyperlegible"/>
              </a:rPr>
              <a:t>approximate center of the remaining thickness, </a:t>
            </a:r>
            <a:r>
              <a:rPr lang="en-US">
                <a:solidFill>
                  <a:schemeClr val="lt1"/>
                </a:solidFill>
                <a:latin typeface="Atkinson Hyperlegible"/>
                <a:ea typeface="Atkinson Hyperlegible"/>
                <a:cs typeface="Atkinson Hyperlegible"/>
                <a:sym typeface="Atkinson Hyperlegible"/>
              </a:rPr>
              <a:t>based on</a:t>
            </a:r>
            <a:r>
              <a:rPr b="1" lang="en-US">
                <a:solidFill>
                  <a:srgbClr val="FFFF00"/>
                </a:solidFill>
                <a:latin typeface="Atkinson Hyperlegible"/>
                <a:ea typeface="Atkinson Hyperlegible"/>
                <a:cs typeface="Atkinson Hyperlegible"/>
                <a:sym typeface="Atkinson Hyperlegible"/>
              </a:rPr>
              <a:t> the width of the entire hips from front to back</a:t>
            </a:r>
            <a:r>
              <a:rPr lang="en-US">
                <a:solidFill>
                  <a:schemeClr val="lt1"/>
                </a:solidFill>
                <a:latin typeface="Atkinson Hyperlegible"/>
                <a:ea typeface="Atkinson Hyperlegible"/>
                <a:cs typeface="Atkinson Hyperlegible"/>
                <a:sym typeface="Atkinson Hyperlegible"/>
              </a:rPr>
              <a:t>, </a:t>
            </a:r>
            <a:r>
              <a:rPr b="1" lang="en-US">
                <a:solidFill>
                  <a:srgbClr val="FF0000"/>
                </a:solidFill>
                <a:latin typeface="Atkinson Hyperlegible"/>
                <a:ea typeface="Atkinson Hyperlegible"/>
                <a:cs typeface="Atkinson Hyperlegible"/>
                <a:sym typeface="Atkinson Hyperlegible"/>
              </a:rPr>
              <a:t>excluding the overhang of the buttocks.</a:t>
            </a:r>
            <a:endParaRPr>
              <a:solidFill>
                <a:schemeClr val="dk1"/>
              </a:solidFill>
              <a:latin typeface="Atkinson Hyperlegible"/>
              <a:ea typeface="Atkinson Hyperlegible"/>
              <a:cs typeface="Atkinson Hyperlegible"/>
              <a:sym typeface="Atkinson Hyperlegible"/>
            </a:endParaRPr>
          </a:p>
          <a:p>
            <a:pPr indent="0" lvl="0" marL="0" rtl="0" algn="l">
              <a:spcBef>
                <a:spcPts val="80"/>
              </a:spcBef>
              <a:spcAft>
                <a:spcPts val="0"/>
              </a:spcAft>
              <a:buClr>
                <a:schemeClr val="dk1"/>
              </a:buClr>
              <a:buSzPct val="100000"/>
              <a:buFont typeface="Arial"/>
              <a:buNone/>
            </a:pPr>
            <a:r>
              <a:t/>
            </a:r>
            <a:endParaRPr sz="900">
              <a:solidFill>
                <a:schemeClr val="dk1"/>
              </a:solidFill>
              <a:latin typeface="Atkinson Hyperlegible"/>
              <a:ea typeface="Atkinson Hyperlegible"/>
              <a:cs typeface="Atkinson Hyperlegible"/>
              <a:sym typeface="Atkinson Hyperlegible"/>
            </a:endParaRPr>
          </a:p>
          <a:p>
            <a:pPr indent="0" lvl="0" marL="171450" rtl="0" algn="l">
              <a:spcBef>
                <a:spcPts val="5"/>
              </a:spcBef>
              <a:spcAft>
                <a:spcPts val="0"/>
              </a:spcAft>
              <a:buClr>
                <a:schemeClr val="dk1"/>
              </a:buClr>
              <a:buSzPct val="77777"/>
              <a:buFont typeface="Arial"/>
              <a:buNone/>
            </a:pPr>
            <a:r>
              <a:rPr lang="en-US">
                <a:solidFill>
                  <a:schemeClr val="lt1"/>
                </a:solidFill>
                <a:latin typeface="Atkinson Hyperlegible"/>
                <a:ea typeface="Atkinson Hyperlegible"/>
                <a:cs typeface="Atkinson Hyperlegible"/>
                <a:sym typeface="Atkinson Hyperlegible"/>
              </a:rPr>
              <a:t>Since humans were once quadrupeds, it’s a good idea to remember that</a:t>
            </a:r>
            <a:r>
              <a:rPr lang="en-US">
                <a:solidFill>
                  <a:schemeClr val="dk1"/>
                </a:solidFill>
                <a:latin typeface="Atkinson Hyperlegible"/>
                <a:ea typeface="Atkinson Hyperlegible"/>
                <a:cs typeface="Atkinson Hyperlegible"/>
                <a:sym typeface="Atkinson Hyperlegible"/>
              </a:rPr>
              <a:t> </a:t>
            </a:r>
            <a:r>
              <a:rPr b="1" i="1" lang="en-US">
                <a:solidFill>
                  <a:schemeClr val="lt1"/>
                </a:solidFill>
                <a:latin typeface="Atkinson Hyperlegible"/>
                <a:ea typeface="Atkinson Hyperlegible"/>
                <a:cs typeface="Atkinson Hyperlegible"/>
                <a:sym typeface="Atkinson Hyperlegible"/>
              </a:rPr>
              <a:t>"The legs are conveniently designed to bend forward."</a:t>
            </a:r>
            <a:endParaRPr b="1" sz="1800">
              <a:solidFill>
                <a:srgbClr val="FFFFFF"/>
              </a:solidFill>
              <a:latin typeface="Atkinson Hyperlegible"/>
              <a:ea typeface="Atkinson Hyperlegible"/>
              <a:cs typeface="Atkinson Hyperlegible"/>
              <a:sym typeface="Atkinson Hyperlegible"/>
            </a:endParaRPr>
          </a:p>
        </p:txBody>
      </p:sp>
      <p:grpSp>
        <p:nvGrpSpPr>
          <p:cNvPr id="425" name="Google Shape;425;p21"/>
          <p:cNvGrpSpPr/>
          <p:nvPr/>
        </p:nvGrpSpPr>
        <p:grpSpPr>
          <a:xfrm>
            <a:off x="1071752" y="1446885"/>
            <a:ext cx="1931670" cy="3522472"/>
            <a:chOff x="1071752" y="1446885"/>
            <a:chExt cx="1931670" cy="3522472"/>
          </a:xfrm>
        </p:grpSpPr>
        <p:pic>
          <p:nvPicPr>
            <p:cNvPr id="426" name="Google Shape;426;p21"/>
            <p:cNvPicPr preferRelativeResize="0"/>
            <p:nvPr/>
          </p:nvPicPr>
          <p:blipFill rotWithShape="1">
            <a:blip r:embed="rId3">
              <a:alphaModFix/>
            </a:blip>
            <a:srcRect b="0" l="0" r="0" t="0"/>
            <a:stretch/>
          </p:blipFill>
          <p:spPr>
            <a:xfrm>
              <a:off x="1071752" y="1446885"/>
              <a:ext cx="1931670" cy="3522472"/>
            </a:xfrm>
            <a:prstGeom prst="rect">
              <a:avLst/>
            </a:prstGeom>
            <a:noFill/>
            <a:ln>
              <a:noFill/>
            </a:ln>
          </p:spPr>
        </p:pic>
        <p:pic>
          <p:nvPicPr>
            <p:cNvPr id="427" name="Google Shape;427;p21"/>
            <p:cNvPicPr preferRelativeResize="0"/>
            <p:nvPr/>
          </p:nvPicPr>
          <p:blipFill rotWithShape="1">
            <a:blip r:embed="rId4">
              <a:alphaModFix/>
            </a:blip>
            <a:srcRect b="0" l="0" r="0" t="0"/>
            <a:stretch/>
          </p:blipFill>
          <p:spPr>
            <a:xfrm>
              <a:off x="1866265" y="3073781"/>
              <a:ext cx="210185" cy="210185"/>
            </a:xfrm>
            <a:prstGeom prst="rect">
              <a:avLst/>
            </a:prstGeom>
            <a:noFill/>
            <a:ln>
              <a:noFill/>
            </a:ln>
          </p:spPr>
        </p:pic>
        <p:sp>
          <p:nvSpPr>
            <p:cNvPr id="428" name="Google Shape;428;p21"/>
            <p:cNvSpPr/>
            <p:nvPr/>
          </p:nvSpPr>
          <p:spPr>
            <a:xfrm>
              <a:off x="1680718" y="2880817"/>
              <a:ext cx="593090" cy="597535"/>
            </a:xfrm>
            <a:custGeom>
              <a:rect b="b" l="l" r="r" t="t"/>
              <a:pathLst>
                <a:path extrusionOk="0" h="597535" w="593089">
                  <a:moveTo>
                    <a:pt x="585724" y="344982"/>
                  </a:moveTo>
                  <a:lnTo>
                    <a:pt x="551561" y="339521"/>
                  </a:lnTo>
                  <a:lnTo>
                    <a:pt x="540639" y="383654"/>
                  </a:lnTo>
                  <a:lnTo>
                    <a:pt x="522478" y="424929"/>
                  </a:lnTo>
                  <a:lnTo>
                    <a:pt x="497547" y="462508"/>
                  </a:lnTo>
                  <a:lnTo>
                    <a:pt x="466344" y="495477"/>
                  </a:lnTo>
                  <a:lnTo>
                    <a:pt x="428040" y="523887"/>
                  </a:lnTo>
                  <a:lnTo>
                    <a:pt x="386486" y="544449"/>
                  </a:lnTo>
                  <a:lnTo>
                    <a:pt x="342734" y="557225"/>
                  </a:lnTo>
                  <a:lnTo>
                    <a:pt x="297840" y="562279"/>
                  </a:lnTo>
                  <a:lnTo>
                    <a:pt x="252869" y="559689"/>
                  </a:lnTo>
                  <a:lnTo>
                    <a:pt x="208851" y="549478"/>
                  </a:lnTo>
                  <a:lnTo>
                    <a:pt x="166878" y="531749"/>
                  </a:lnTo>
                  <a:lnTo>
                    <a:pt x="127977" y="506526"/>
                  </a:lnTo>
                  <a:lnTo>
                    <a:pt x="93218" y="473887"/>
                  </a:lnTo>
                  <a:lnTo>
                    <a:pt x="143002" y="468426"/>
                  </a:lnTo>
                  <a:lnTo>
                    <a:pt x="10668" y="328726"/>
                  </a:lnTo>
                  <a:lnTo>
                    <a:pt x="1905" y="483793"/>
                  </a:lnTo>
                  <a:lnTo>
                    <a:pt x="52197" y="478332"/>
                  </a:lnTo>
                  <a:lnTo>
                    <a:pt x="82677" y="512775"/>
                  </a:lnTo>
                  <a:lnTo>
                    <a:pt x="117754" y="541896"/>
                  </a:lnTo>
                  <a:lnTo>
                    <a:pt x="156743" y="565289"/>
                  </a:lnTo>
                  <a:lnTo>
                    <a:pt x="198958" y="582549"/>
                  </a:lnTo>
                  <a:lnTo>
                    <a:pt x="243713" y="593267"/>
                  </a:lnTo>
                  <a:lnTo>
                    <a:pt x="292176" y="597014"/>
                  </a:lnTo>
                  <a:lnTo>
                    <a:pt x="339356" y="593039"/>
                  </a:lnTo>
                  <a:lnTo>
                    <a:pt x="384543" y="581863"/>
                  </a:lnTo>
                  <a:lnTo>
                    <a:pt x="427024" y="563994"/>
                  </a:lnTo>
                  <a:lnTo>
                    <a:pt x="466102" y="539953"/>
                  </a:lnTo>
                  <a:lnTo>
                    <a:pt x="501065" y="510235"/>
                  </a:lnTo>
                  <a:lnTo>
                    <a:pt x="531215" y="475373"/>
                  </a:lnTo>
                  <a:lnTo>
                    <a:pt x="555840" y="435864"/>
                  </a:lnTo>
                  <a:lnTo>
                    <a:pt x="574243" y="392239"/>
                  </a:lnTo>
                  <a:lnTo>
                    <a:pt x="585724" y="344982"/>
                  </a:lnTo>
                  <a:close/>
                </a:path>
                <a:path extrusionOk="0" h="597535" w="593089">
                  <a:moveTo>
                    <a:pt x="592582" y="135051"/>
                  </a:moveTo>
                  <a:lnTo>
                    <a:pt x="542036" y="136702"/>
                  </a:lnTo>
                  <a:lnTo>
                    <a:pt x="514311" y="100012"/>
                  </a:lnTo>
                  <a:lnTo>
                    <a:pt x="481584" y="68262"/>
                  </a:lnTo>
                  <a:lnTo>
                    <a:pt x="444500" y="41935"/>
                  </a:lnTo>
                  <a:lnTo>
                    <a:pt x="403720" y="21501"/>
                  </a:lnTo>
                  <a:lnTo>
                    <a:pt x="359918" y="7416"/>
                  </a:lnTo>
                  <a:lnTo>
                    <a:pt x="311861" y="0"/>
                  </a:lnTo>
                  <a:lnTo>
                    <a:pt x="264502" y="355"/>
                  </a:lnTo>
                  <a:lnTo>
                    <a:pt x="218605" y="8039"/>
                  </a:lnTo>
                  <a:lnTo>
                    <a:pt x="174879" y="22593"/>
                  </a:lnTo>
                  <a:lnTo>
                    <a:pt x="134086" y="43573"/>
                  </a:lnTo>
                  <a:lnTo>
                    <a:pt x="96964" y="70510"/>
                  </a:lnTo>
                  <a:lnTo>
                    <a:pt x="64249" y="102946"/>
                  </a:lnTo>
                  <a:lnTo>
                    <a:pt x="36690" y="140449"/>
                  </a:lnTo>
                  <a:lnTo>
                    <a:pt x="15024" y="182549"/>
                  </a:lnTo>
                  <a:lnTo>
                    <a:pt x="0" y="228777"/>
                  </a:lnTo>
                  <a:lnTo>
                    <a:pt x="33528" y="236778"/>
                  </a:lnTo>
                  <a:lnTo>
                    <a:pt x="47840" y="193687"/>
                  </a:lnTo>
                  <a:lnTo>
                    <a:pt x="69113" y="153911"/>
                  </a:lnTo>
                  <a:lnTo>
                    <a:pt x="96812" y="118338"/>
                  </a:lnTo>
                  <a:lnTo>
                    <a:pt x="130429" y="87807"/>
                  </a:lnTo>
                  <a:lnTo>
                    <a:pt x="170815" y="62433"/>
                  </a:lnTo>
                  <a:lnTo>
                    <a:pt x="213842" y="45123"/>
                  </a:lnTo>
                  <a:lnTo>
                    <a:pt x="258445" y="35737"/>
                  </a:lnTo>
                  <a:lnTo>
                    <a:pt x="303580" y="34137"/>
                  </a:lnTo>
                  <a:lnTo>
                    <a:pt x="348221" y="40195"/>
                  </a:lnTo>
                  <a:lnTo>
                    <a:pt x="391312" y="53746"/>
                  </a:lnTo>
                  <a:lnTo>
                    <a:pt x="431825" y="74650"/>
                  </a:lnTo>
                  <a:lnTo>
                    <a:pt x="468693" y="102781"/>
                  </a:lnTo>
                  <a:lnTo>
                    <a:pt x="500888" y="137972"/>
                  </a:lnTo>
                  <a:lnTo>
                    <a:pt x="450850" y="139623"/>
                  </a:lnTo>
                  <a:lnTo>
                    <a:pt x="572008" y="288975"/>
                  </a:lnTo>
                  <a:lnTo>
                    <a:pt x="592582" y="135051"/>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29" name="Google Shape;429;p21"/>
            <p:cNvSpPr/>
            <p:nvPr/>
          </p:nvSpPr>
          <p:spPr>
            <a:xfrm>
              <a:off x="2425953" y="2715780"/>
              <a:ext cx="288290" cy="936625"/>
            </a:xfrm>
            <a:custGeom>
              <a:rect b="b" l="l" r="r" t="t"/>
              <a:pathLst>
                <a:path extrusionOk="0" h="936625" w="288289">
                  <a:moveTo>
                    <a:pt x="288036" y="0"/>
                  </a:moveTo>
                  <a:lnTo>
                    <a:pt x="0" y="0"/>
                  </a:lnTo>
                  <a:lnTo>
                    <a:pt x="0" y="936104"/>
                  </a:lnTo>
                  <a:lnTo>
                    <a:pt x="288036" y="936104"/>
                  </a:lnTo>
                  <a:lnTo>
                    <a:pt x="288036" y="0"/>
                  </a:lnTo>
                  <a:close/>
                </a:path>
              </a:pathLst>
            </a:custGeom>
            <a:solidFill>
              <a:srgbClr val="FF0000">
                <a:alpha val="20784"/>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30" name="Google Shape;430;p21"/>
            <p:cNvSpPr/>
            <p:nvPr/>
          </p:nvSpPr>
          <p:spPr>
            <a:xfrm>
              <a:off x="1507362" y="2715780"/>
              <a:ext cx="932815" cy="936625"/>
            </a:xfrm>
            <a:custGeom>
              <a:rect b="b" l="l" r="r" t="t"/>
              <a:pathLst>
                <a:path extrusionOk="0" h="936625" w="932814">
                  <a:moveTo>
                    <a:pt x="0" y="936104"/>
                  </a:moveTo>
                  <a:lnTo>
                    <a:pt x="932510" y="936104"/>
                  </a:lnTo>
                  <a:lnTo>
                    <a:pt x="932510" y="0"/>
                  </a:lnTo>
                  <a:lnTo>
                    <a:pt x="0" y="0"/>
                  </a:lnTo>
                  <a:lnTo>
                    <a:pt x="0" y="936104"/>
                  </a:lnTo>
                  <a:close/>
                </a:path>
              </a:pathLst>
            </a:custGeom>
            <a:noFill/>
            <a:ln cap="flat" cmpd="sng" w="254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31" name="Google Shape;431;p21"/>
            <p:cNvSpPr/>
            <p:nvPr/>
          </p:nvSpPr>
          <p:spPr>
            <a:xfrm>
              <a:off x="1508633" y="3143122"/>
              <a:ext cx="929005" cy="84455"/>
            </a:xfrm>
            <a:custGeom>
              <a:rect b="b" l="l" r="r" t="t"/>
              <a:pathLst>
                <a:path extrusionOk="0" h="84455" w="929005">
                  <a:moveTo>
                    <a:pt x="463804" y="42164"/>
                  </a:moveTo>
                  <a:lnTo>
                    <a:pt x="421640" y="0"/>
                  </a:lnTo>
                  <a:lnTo>
                    <a:pt x="421640" y="26797"/>
                  </a:lnTo>
                  <a:lnTo>
                    <a:pt x="42164" y="26797"/>
                  </a:lnTo>
                  <a:lnTo>
                    <a:pt x="42164" y="0"/>
                  </a:lnTo>
                  <a:lnTo>
                    <a:pt x="0" y="42164"/>
                  </a:lnTo>
                  <a:lnTo>
                    <a:pt x="42164" y="84328"/>
                  </a:lnTo>
                  <a:lnTo>
                    <a:pt x="42164" y="57658"/>
                  </a:lnTo>
                  <a:lnTo>
                    <a:pt x="421640" y="57658"/>
                  </a:lnTo>
                  <a:lnTo>
                    <a:pt x="421640" y="84328"/>
                  </a:lnTo>
                  <a:lnTo>
                    <a:pt x="463804" y="42164"/>
                  </a:lnTo>
                  <a:close/>
                </a:path>
                <a:path extrusionOk="0" h="84455" w="929005">
                  <a:moveTo>
                    <a:pt x="928751" y="42164"/>
                  </a:moveTo>
                  <a:lnTo>
                    <a:pt x="886587" y="0"/>
                  </a:lnTo>
                  <a:lnTo>
                    <a:pt x="886587" y="26797"/>
                  </a:lnTo>
                  <a:lnTo>
                    <a:pt x="507111" y="26797"/>
                  </a:lnTo>
                  <a:lnTo>
                    <a:pt x="507111" y="0"/>
                  </a:lnTo>
                  <a:lnTo>
                    <a:pt x="464947" y="42164"/>
                  </a:lnTo>
                  <a:lnTo>
                    <a:pt x="507111" y="84328"/>
                  </a:lnTo>
                  <a:lnTo>
                    <a:pt x="507111" y="57658"/>
                  </a:lnTo>
                  <a:lnTo>
                    <a:pt x="886587" y="57658"/>
                  </a:lnTo>
                  <a:lnTo>
                    <a:pt x="886587" y="84328"/>
                  </a:lnTo>
                  <a:lnTo>
                    <a:pt x="928751" y="42164"/>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32" name="Google Shape;432;p21"/>
            <p:cNvSpPr/>
            <p:nvPr/>
          </p:nvSpPr>
          <p:spPr>
            <a:xfrm>
              <a:off x="2440813" y="2715780"/>
              <a:ext cx="273685" cy="936625"/>
            </a:xfrm>
            <a:custGeom>
              <a:rect b="b" l="l" r="r" t="t"/>
              <a:pathLst>
                <a:path extrusionOk="0" h="936625" w="273685">
                  <a:moveTo>
                    <a:pt x="0" y="936104"/>
                  </a:moveTo>
                  <a:lnTo>
                    <a:pt x="273189" y="936104"/>
                  </a:lnTo>
                  <a:lnTo>
                    <a:pt x="273189" y="0"/>
                  </a:lnTo>
                  <a:lnTo>
                    <a:pt x="0" y="0"/>
                  </a:lnTo>
                  <a:lnTo>
                    <a:pt x="0" y="936104"/>
                  </a:lnTo>
                  <a:close/>
                </a:path>
              </a:pathLst>
            </a:custGeom>
            <a:noFill/>
            <a:ln cap="flat" cmpd="sng" w="25400">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433" name="Google Shape;433;p21"/>
          <p:cNvGrpSpPr/>
          <p:nvPr/>
        </p:nvGrpSpPr>
        <p:grpSpPr>
          <a:xfrm>
            <a:off x="3792220" y="627633"/>
            <a:ext cx="1955927" cy="2134489"/>
            <a:chOff x="3792220" y="627633"/>
            <a:chExt cx="1955927" cy="2134489"/>
          </a:xfrm>
        </p:grpSpPr>
        <p:pic>
          <p:nvPicPr>
            <p:cNvPr id="434" name="Google Shape;434;p21"/>
            <p:cNvPicPr preferRelativeResize="0"/>
            <p:nvPr/>
          </p:nvPicPr>
          <p:blipFill rotWithShape="1">
            <a:blip r:embed="rId5">
              <a:alphaModFix/>
            </a:blip>
            <a:srcRect b="0" l="0" r="0" t="0"/>
            <a:stretch/>
          </p:blipFill>
          <p:spPr>
            <a:xfrm>
              <a:off x="3792220" y="627633"/>
              <a:ext cx="1955927" cy="2134489"/>
            </a:xfrm>
            <a:prstGeom prst="rect">
              <a:avLst/>
            </a:prstGeom>
            <a:noFill/>
            <a:ln>
              <a:noFill/>
            </a:ln>
          </p:spPr>
        </p:pic>
        <p:pic>
          <p:nvPicPr>
            <p:cNvPr id="435" name="Google Shape;435;p21"/>
            <p:cNvPicPr preferRelativeResize="0"/>
            <p:nvPr/>
          </p:nvPicPr>
          <p:blipFill rotWithShape="1">
            <a:blip r:embed="rId6">
              <a:alphaModFix/>
            </a:blip>
            <a:srcRect b="0" l="0" r="0" t="0"/>
            <a:stretch/>
          </p:blipFill>
          <p:spPr>
            <a:xfrm>
              <a:off x="4977511" y="1681733"/>
              <a:ext cx="99060" cy="98932"/>
            </a:xfrm>
            <a:prstGeom prst="rect">
              <a:avLst/>
            </a:prstGeom>
            <a:noFill/>
            <a:ln>
              <a:noFill/>
            </a:ln>
          </p:spPr>
        </p:pic>
        <p:sp>
          <p:nvSpPr>
            <p:cNvPr id="436" name="Google Shape;436;p21"/>
            <p:cNvSpPr/>
            <p:nvPr/>
          </p:nvSpPr>
          <p:spPr>
            <a:xfrm>
              <a:off x="4890135" y="1591017"/>
              <a:ext cx="279400" cy="279400"/>
            </a:xfrm>
            <a:custGeom>
              <a:rect b="b" l="l" r="r" t="t"/>
              <a:pathLst>
                <a:path extrusionOk="0" h="279400" w="279400">
                  <a:moveTo>
                    <a:pt x="275971" y="162344"/>
                  </a:moveTo>
                  <a:lnTo>
                    <a:pt x="259842" y="159804"/>
                  </a:lnTo>
                  <a:lnTo>
                    <a:pt x="254711" y="180530"/>
                  </a:lnTo>
                  <a:lnTo>
                    <a:pt x="246151" y="199936"/>
                  </a:lnTo>
                  <a:lnTo>
                    <a:pt x="234403" y="217639"/>
                  </a:lnTo>
                  <a:lnTo>
                    <a:pt x="219710" y="233210"/>
                  </a:lnTo>
                  <a:lnTo>
                    <a:pt x="177025" y="258127"/>
                  </a:lnTo>
                  <a:lnTo>
                    <a:pt x="129730" y="264515"/>
                  </a:lnTo>
                  <a:lnTo>
                    <a:pt x="83477" y="252717"/>
                  </a:lnTo>
                  <a:lnTo>
                    <a:pt x="43942" y="223050"/>
                  </a:lnTo>
                  <a:lnTo>
                    <a:pt x="67437" y="220383"/>
                  </a:lnTo>
                  <a:lnTo>
                    <a:pt x="5080" y="154597"/>
                  </a:lnTo>
                  <a:lnTo>
                    <a:pt x="1016" y="227749"/>
                  </a:lnTo>
                  <a:lnTo>
                    <a:pt x="24638" y="225082"/>
                  </a:lnTo>
                  <a:lnTo>
                    <a:pt x="42938" y="245008"/>
                  </a:lnTo>
                  <a:lnTo>
                    <a:pt x="64477" y="260896"/>
                  </a:lnTo>
                  <a:lnTo>
                    <a:pt x="88646" y="272415"/>
                  </a:lnTo>
                  <a:lnTo>
                    <a:pt x="114808" y="279184"/>
                  </a:lnTo>
                  <a:lnTo>
                    <a:pt x="159893" y="279082"/>
                  </a:lnTo>
                  <a:lnTo>
                    <a:pt x="201218" y="265417"/>
                  </a:lnTo>
                  <a:lnTo>
                    <a:pt x="236093" y="240131"/>
                  </a:lnTo>
                  <a:lnTo>
                    <a:pt x="261899" y="205130"/>
                  </a:lnTo>
                  <a:lnTo>
                    <a:pt x="275971" y="162344"/>
                  </a:lnTo>
                  <a:close/>
                </a:path>
                <a:path extrusionOk="0" h="279400" w="279400">
                  <a:moveTo>
                    <a:pt x="279146" y="63411"/>
                  </a:moveTo>
                  <a:lnTo>
                    <a:pt x="255397" y="64173"/>
                  </a:lnTo>
                  <a:lnTo>
                    <a:pt x="238658" y="42938"/>
                  </a:lnTo>
                  <a:lnTo>
                    <a:pt x="218376" y="25425"/>
                  </a:lnTo>
                  <a:lnTo>
                    <a:pt x="195135" y="12077"/>
                  </a:lnTo>
                  <a:lnTo>
                    <a:pt x="169545" y="3340"/>
                  </a:lnTo>
                  <a:lnTo>
                    <a:pt x="124625" y="0"/>
                  </a:lnTo>
                  <a:lnTo>
                    <a:pt x="82410" y="10452"/>
                  </a:lnTo>
                  <a:lnTo>
                    <a:pt x="45707" y="33020"/>
                  </a:lnTo>
                  <a:lnTo>
                    <a:pt x="17297" y="65976"/>
                  </a:lnTo>
                  <a:lnTo>
                    <a:pt x="0" y="107607"/>
                  </a:lnTo>
                  <a:lnTo>
                    <a:pt x="15875" y="111290"/>
                  </a:lnTo>
                  <a:lnTo>
                    <a:pt x="22567" y="91008"/>
                  </a:lnTo>
                  <a:lnTo>
                    <a:pt x="32575" y="72288"/>
                  </a:lnTo>
                  <a:lnTo>
                    <a:pt x="45618" y="55562"/>
                  </a:lnTo>
                  <a:lnTo>
                    <a:pt x="61468" y="41186"/>
                  </a:lnTo>
                  <a:lnTo>
                    <a:pt x="105956" y="19608"/>
                  </a:lnTo>
                  <a:lnTo>
                    <a:pt x="153619" y="16852"/>
                  </a:lnTo>
                  <a:lnTo>
                    <a:pt x="198818" y="32169"/>
                  </a:lnTo>
                  <a:lnTo>
                    <a:pt x="235966" y="64808"/>
                  </a:lnTo>
                  <a:lnTo>
                    <a:pt x="212344" y="65570"/>
                  </a:lnTo>
                  <a:lnTo>
                    <a:pt x="269494" y="135928"/>
                  </a:lnTo>
                  <a:lnTo>
                    <a:pt x="279146" y="63411"/>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37" name="Google Shape;437;p21"/>
            <p:cNvSpPr/>
            <p:nvPr/>
          </p:nvSpPr>
          <p:spPr>
            <a:xfrm>
              <a:off x="4659884" y="1681733"/>
              <a:ext cx="901065" cy="84455"/>
            </a:xfrm>
            <a:custGeom>
              <a:rect b="b" l="l" r="r" t="t"/>
              <a:pathLst>
                <a:path extrusionOk="0" h="84455" w="901064">
                  <a:moveTo>
                    <a:pt x="317627" y="42164"/>
                  </a:moveTo>
                  <a:lnTo>
                    <a:pt x="275590" y="0"/>
                  </a:lnTo>
                  <a:lnTo>
                    <a:pt x="275590" y="26797"/>
                  </a:lnTo>
                  <a:lnTo>
                    <a:pt x="42164" y="26797"/>
                  </a:lnTo>
                  <a:lnTo>
                    <a:pt x="42164" y="0"/>
                  </a:lnTo>
                  <a:lnTo>
                    <a:pt x="0" y="42164"/>
                  </a:lnTo>
                  <a:lnTo>
                    <a:pt x="42164" y="84328"/>
                  </a:lnTo>
                  <a:lnTo>
                    <a:pt x="42164" y="57531"/>
                  </a:lnTo>
                  <a:lnTo>
                    <a:pt x="275590" y="57531"/>
                  </a:lnTo>
                  <a:lnTo>
                    <a:pt x="275590" y="84328"/>
                  </a:lnTo>
                  <a:lnTo>
                    <a:pt x="317627" y="42164"/>
                  </a:lnTo>
                  <a:close/>
                </a:path>
                <a:path extrusionOk="0" h="84455" w="901064">
                  <a:moveTo>
                    <a:pt x="900938" y="42164"/>
                  </a:moveTo>
                  <a:lnTo>
                    <a:pt x="858774" y="0"/>
                  </a:lnTo>
                  <a:lnTo>
                    <a:pt x="858774" y="26797"/>
                  </a:lnTo>
                  <a:lnTo>
                    <a:pt x="462026" y="26797"/>
                  </a:lnTo>
                  <a:lnTo>
                    <a:pt x="462026" y="0"/>
                  </a:lnTo>
                  <a:lnTo>
                    <a:pt x="419862" y="42164"/>
                  </a:lnTo>
                  <a:lnTo>
                    <a:pt x="462026" y="84328"/>
                  </a:lnTo>
                  <a:lnTo>
                    <a:pt x="462026" y="57531"/>
                  </a:lnTo>
                  <a:lnTo>
                    <a:pt x="858774" y="57531"/>
                  </a:lnTo>
                  <a:lnTo>
                    <a:pt x="858774" y="84328"/>
                  </a:lnTo>
                  <a:lnTo>
                    <a:pt x="900938" y="42164"/>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22"/>
          <p:cNvSpPr/>
          <p:nvPr/>
        </p:nvSpPr>
        <p:spPr>
          <a:xfrm>
            <a:off x="4932045" y="4008221"/>
            <a:ext cx="3874770" cy="1008380"/>
          </a:xfrm>
          <a:custGeom>
            <a:rect b="b" l="l" r="r" t="t"/>
            <a:pathLst>
              <a:path extrusionOk="0" h="1008379" w="3874770">
                <a:moveTo>
                  <a:pt x="3874262" y="0"/>
                </a:moveTo>
                <a:lnTo>
                  <a:pt x="0" y="0"/>
                </a:lnTo>
                <a:lnTo>
                  <a:pt x="0" y="1008113"/>
                </a:lnTo>
                <a:lnTo>
                  <a:pt x="3874262" y="1008113"/>
                </a:lnTo>
                <a:lnTo>
                  <a:pt x="3874262"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443" name="Google Shape;443;p22"/>
          <p:cNvGrpSpPr/>
          <p:nvPr/>
        </p:nvGrpSpPr>
        <p:grpSpPr>
          <a:xfrm>
            <a:off x="539546" y="1217802"/>
            <a:ext cx="3851605" cy="1669898"/>
            <a:chOff x="539546" y="1217802"/>
            <a:chExt cx="3851605" cy="1669898"/>
          </a:xfrm>
        </p:grpSpPr>
        <p:sp>
          <p:nvSpPr>
            <p:cNvPr id="444" name="Google Shape;444;p22"/>
            <p:cNvSpPr/>
            <p:nvPr/>
          </p:nvSpPr>
          <p:spPr>
            <a:xfrm>
              <a:off x="539546" y="1217802"/>
              <a:ext cx="3241675" cy="1579880"/>
            </a:xfrm>
            <a:custGeom>
              <a:rect b="b" l="l" r="r" t="t"/>
              <a:pathLst>
                <a:path extrusionOk="0" h="1579880" w="3241675">
                  <a:moveTo>
                    <a:pt x="3241167" y="0"/>
                  </a:moveTo>
                  <a:lnTo>
                    <a:pt x="0" y="0"/>
                  </a:lnTo>
                  <a:lnTo>
                    <a:pt x="0" y="1579372"/>
                  </a:lnTo>
                  <a:lnTo>
                    <a:pt x="3241167" y="1579372"/>
                  </a:lnTo>
                  <a:lnTo>
                    <a:pt x="3241167"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445" name="Google Shape;445;p22"/>
            <p:cNvPicPr preferRelativeResize="0"/>
            <p:nvPr/>
          </p:nvPicPr>
          <p:blipFill rotWithShape="1">
            <a:blip r:embed="rId3">
              <a:alphaModFix/>
            </a:blip>
            <a:srcRect b="0" l="0" r="0" t="0"/>
            <a:stretch/>
          </p:blipFill>
          <p:spPr>
            <a:xfrm>
              <a:off x="692226" y="1217802"/>
              <a:ext cx="3088563" cy="1579372"/>
            </a:xfrm>
            <a:prstGeom prst="rect">
              <a:avLst/>
            </a:prstGeom>
            <a:noFill/>
            <a:ln>
              <a:noFill/>
            </a:ln>
          </p:spPr>
        </p:pic>
        <p:sp>
          <p:nvSpPr>
            <p:cNvPr id="446" name="Google Shape;446;p22"/>
            <p:cNvSpPr/>
            <p:nvPr/>
          </p:nvSpPr>
          <p:spPr>
            <a:xfrm>
              <a:off x="2054986" y="2347315"/>
              <a:ext cx="2336165" cy="540385"/>
            </a:xfrm>
            <a:custGeom>
              <a:rect b="b" l="l" r="r" t="t"/>
              <a:pathLst>
                <a:path extrusionOk="0" h="540385" w="2336165">
                  <a:moveTo>
                    <a:pt x="2336038" y="0"/>
                  </a:moveTo>
                  <a:lnTo>
                    <a:pt x="0" y="0"/>
                  </a:lnTo>
                  <a:lnTo>
                    <a:pt x="0" y="539902"/>
                  </a:lnTo>
                  <a:lnTo>
                    <a:pt x="2336038" y="539902"/>
                  </a:lnTo>
                  <a:lnTo>
                    <a:pt x="233603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447" name="Google Shape;447;p22"/>
          <p:cNvSpPr txBox="1"/>
          <p:nvPr>
            <p:ph type="title"/>
          </p:nvPr>
        </p:nvSpPr>
        <p:spPr>
          <a:xfrm>
            <a:off x="228600" y="24765"/>
            <a:ext cx="86106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Clr>
                <a:schemeClr val="dk1"/>
              </a:buClr>
              <a:buSzPts val="1400"/>
              <a:buFont typeface="Arial"/>
              <a:buNone/>
            </a:pPr>
            <a:r>
              <a:rPr b="1" lang="en-US">
                <a:latin typeface="Atkinson Hyperlegible"/>
                <a:ea typeface="Atkinson Hyperlegible"/>
                <a:cs typeface="Atkinson Hyperlegible"/>
                <a:sym typeface="Atkinson Hyperlegible"/>
              </a:rPr>
              <a:t>Guideline: Knee joint placement</a:t>
            </a:r>
            <a:endParaRPr b="1">
              <a:latin typeface="Atkinson Hyperlegible"/>
              <a:ea typeface="Atkinson Hyperlegible"/>
              <a:cs typeface="Atkinson Hyperlegible"/>
              <a:sym typeface="Atkinson Hyperlegible"/>
            </a:endParaRPr>
          </a:p>
        </p:txBody>
      </p:sp>
      <p:sp>
        <p:nvSpPr>
          <p:cNvPr id="448" name="Google Shape;448;p22"/>
          <p:cNvSpPr txBox="1"/>
          <p:nvPr/>
        </p:nvSpPr>
        <p:spPr>
          <a:xfrm>
            <a:off x="330847" y="555510"/>
            <a:ext cx="8464500" cy="511200"/>
          </a:xfrm>
          <a:prstGeom prst="rect">
            <a:avLst/>
          </a:prstGeom>
          <a:solidFill>
            <a:srgbClr val="000000">
              <a:alpha val="29803"/>
            </a:srgbClr>
          </a:solidFill>
          <a:ln>
            <a:noFill/>
          </a:ln>
        </p:spPr>
        <p:txBody>
          <a:bodyPr anchorCtr="0" anchor="t" bIns="0" lIns="0" spcFirstLastPara="1" rIns="0" wrap="square" tIns="59050">
            <a:normAutofit fontScale="85000" lnSpcReduction="20000"/>
          </a:bodyPr>
          <a:lstStyle/>
          <a:p>
            <a:pPr indent="0" lvl="0" marL="156210" rtl="0" algn="l">
              <a:spcBef>
                <a:spcPts val="0"/>
              </a:spcBef>
              <a:spcAft>
                <a:spcPts val="0"/>
              </a:spcAft>
              <a:buSzPct val="100000"/>
              <a:buNone/>
            </a:pPr>
            <a:r>
              <a:rPr lang="en-US">
                <a:solidFill>
                  <a:schemeClr val="lt1"/>
                </a:solidFill>
                <a:latin typeface="Atkinson Hyperlegible"/>
                <a:ea typeface="Atkinson Hyperlegible"/>
                <a:cs typeface="Atkinson Hyperlegible"/>
                <a:sym typeface="Atkinson Hyperlegible"/>
              </a:rPr>
              <a:t>The knee joint bends only in one direction, and since we often see it bending in walk cycles, it’s the part of the body where mistakes are less likely to occur. However, if you are not careful, the result of deformation when you bend the knee severely can be an unappealing shape.</a:t>
            </a:r>
            <a:endParaRPr>
              <a:solidFill>
                <a:srgbClr val="FFFFFF"/>
              </a:solidFill>
              <a:latin typeface="Atkinson Hyperlegible"/>
              <a:ea typeface="Atkinson Hyperlegible"/>
              <a:cs typeface="Atkinson Hyperlegible"/>
              <a:sym typeface="Atkinson Hyperlegible"/>
            </a:endParaRPr>
          </a:p>
        </p:txBody>
      </p:sp>
      <p:sp>
        <p:nvSpPr>
          <p:cNvPr id="449" name="Google Shape;449;p22"/>
          <p:cNvSpPr txBox="1"/>
          <p:nvPr/>
        </p:nvSpPr>
        <p:spPr>
          <a:xfrm>
            <a:off x="5011673" y="4046016"/>
            <a:ext cx="3596100" cy="9702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normAutofit lnSpcReduction="20000"/>
          </a:bodyPr>
          <a:lstStyle/>
          <a:p>
            <a:pPr indent="0" lvl="0" marL="12700" rtl="0" algn="l">
              <a:spcBef>
                <a:spcPts val="0"/>
              </a:spcBef>
              <a:spcAft>
                <a:spcPts val="0"/>
              </a:spcAft>
              <a:buClr>
                <a:schemeClr val="dk1"/>
              </a:buClr>
              <a:buSzPts val="1800"/>
              <a:buFont typeface="Arial"/>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202565" marR="5080" rtl="0" algn="l">
              <a:spcBef>
                <a:spcPts val="1075"/>
              </a:spcBef>
              <a:spcAft>
                <a:spcPts val="0"/>
              </a:spcAft>
              <a:buSzPts val="1400"/>
              <a:buNone/>
            </a:pPr>
            <a:r>
              <a:rPr lang="en-US">
                <a:solidFill>
                  <a:schemeClr val="lt1"/>
                </a:solidFill>
                <a:latin typeface="Atkinson Hyperlegible"/>
                <a:ea typeface="Atkinson Hyperlegible"/>
                <a:cs typeface="Atkinson Hyperlegible"/>
                <a:sym typeface="Atkinson Hyperlegible"/>
              </a:rPr>
              <a:t>The knee joint can simply be thought of as the center of the front-to-back width of the knee.</a:t>
            </a:r>
            <a:endParaRPr b="1" sz="1800">
              <a:solidFill>
                <a:srgbClr val="FFFFFF"/>
              </a:solidFill>
              <a:latin typeface="Atkinson Hyperlegible"/>
              <a:ea typeface="Atkinson Hyperlegible"/>
              <a:cs typeface="Atkinson Hyperlegible"/>
              <a:sym typeface="Atkinson Hyperlegible"/>
            </a:endParaRPr>
          </a:p>
        </p:txBody>
      </p:sp>
      <p:grpSp>
        <p:nvGrpSpPr>
          <p:cNvPr id="450" name="Google Shape;450;p22"/>
          <p:cNvGrpSpPr/>
          <p:nvPr/>
        </p:nvGrpSpPr>
        <p:grpSpPr>
          <a:xfrm>
            <a:off x="4583557" y="1217167"/>
            <a:ext cx="3719068" cy="1793342"/>
            <a:chOff x="4583557" y="1217167"/>
            <a:chExt cx="3719068" cy="1793342"/>
          </a:xfrm>
        </p:grpSpPr>
        <p:sp>
          <p:nvSpPr>
            <p:cNvPr id="451" name="Google Shape;451;p22"/>
            <p:cNvSpPr/>
            <p:nvPr/>
          </p:nvSpPr>
          <p:spPr>
            <a:xfrm>
              <a:off x="4583557" y="1223136"/>
              <a:ext cx="3168015" cy="1579880"/>
            </a:xfrm>
            <a:custGeom>
              <a:rect b="b" l="l" r="r" t="t"/>
              <a:pathLst>
                <a:path extrusionOk="0" h="1579880" w="3168015">
                  <a:moveTo>
                    <a:pt x="3167761" y="0"/>
                  </a:moveTo>
                  <a:lnTo>
                    <a:pt x="0" y="0"/>
                  </a:lnTo>
                  <a:lnTo>
                    <a:pt x="0" y="1579371"/>
                  </a:lnTo>
                  <a:lnTo>
                    <a:pt x="3167761" y="1579371"/>
                  </a:lnTo>
                  <a:lnTo>
                    <a:pt x="3167761"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452" name="Google Shape;452;p22"/>
            <p:cNvPicPr preferRelativeResize="0"/>
            <p:nvPr/>
          </p:nvPicPr>
          <p:blipFill rotWithShape="1">
            <a:blip r:embed="rId4">
              <a:alphaModFix/>
            </a:blip>
            <a:srcRect b="0" l="0" r="0" t="0"/>
            <a:stretch/>
          </p:blipFill>
          <p:spPr>
            <a:xfrm>
              <a:off x="4662805" y="1217167"/>
              <a:ext cx="3088640" cy="1580007"/>
            </a:xfrm>
            <a:prstGeom prst="rect">
              <a:avLst/>
            </a:prstGeom>
            <a:noFill/>
            <a:ln>
              <a:noFill/>
            </a:ln>
          </p:spPr>
        </p:pic>
        <p:sp>
          <p:nvSpPr>
            <p:cNvPr id="453" name="Google Shape;453;p22"/>
            <p:cNvSpPr/>
            <p:nvPr/>
          </p:nvSpPr>
          <p:spPr>
            <a:xfrm>
              <a:off x="5966460" y="2470124"/>
              <a:ext cx="2336165" cy="540385"/>
            </a:xfrm>
            <a:custGeom>
              <a:rect b="b" l="l" r="r" t="t"/>
              <a:pathLst>
                <a:path extrusionOk="0" h="540385" w="2336165">
                  <a:moveTo>
                    <a:pt x="2336038" y="0"/>
                  </a:moveTo>
                  <a:lnTo>
                    <a:pt x="0" y="0"/>
                  </a:lnTo>
                  <a:lnTo>
                    <a:pt x="0" y="539902"/>
                  </a:lnTo>
                  <a:lnTo>
                    <a:pt x="2336038" y="539902"/>
                  </a:lnTo>
                  <a:lnTo>
                    <a:pt x="233603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454" name="Google Shape;454;p22"/>
          <p:cNvGrpSpPr/>
          <p:nvPr/>
        </p:nvGrpSpPr>
        <p:grpSpPr>
          <a:xfrm>
            <a:off x="1106157" y="3009991"/>
            <a:ext cx="3712845" cy="2011683"/>
            <a:chOff x="1106157" y="3009991"/>
            <a:chExt cx="3712845" cy="2011683"/>
          </a:xfrm>
        </p:grpSpPr>
        <p:sp>
          <p:nvSpPr>
            <p:cNvPr id="455" name="Google Shape;455;p22"/>
            <p:cNvSpPr/>
            <p:nvPr/>
          </p:nvSpPr>
          <p:spPr>
            <a:xfrm>
              <a:off x="1106157" y="3009992"/>
              <a:ext cx="3712845" cy="2011680"/>
            </a:xfrm>
            <a:custGeom>
              <a:rect b="b" l="l" r="r" t="t"/>
              <a:pathLst>
                <a:path extrusionOk="0" h="2011679" w="3712845">
                  <a:moveTo>
                    <a:pt x="3712845" y="0"/>
                  </a:moveTo>
                  <a:lnTo>
                    <a:pt x="0" y="0"/>
                  </a:lnTo>
                  <a:lnTo>
                    <a:pt x="0" y="2011680"/>
                  </a:lnTo>
                  <a:lnTo>
                    <a:pt x="3712845" y="2011680"/>
                  </a:lnTo>
                  <a:lnTo>
                    <a:pt x="3712845"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456" name="Google Shape;456;p22"/>
            <p:cNvPicPr preferRelativeResize="0"/>
            <p:nvPr/>
          </p:nvPicPr>
          <p:blipFill rotWithShape="1">
            <a:blip r:embed="rId5">
              <a:alphaModFix/>
            </a:blip>
            <a:srcRect b="0" l="0" r="0" t="0"/>
            <a:stretch/>
          </p:blipFill>
          <p:spPr>
            <a:xfrm>
              <a:off x="1309369" y="3009994"/>
              <a:ext cx="1966849" cy="2011680"/>
            </a:xfrm>
            <a:prstGeom prst="rect">
              <a:avLst/>
            </a:prstGeom>
            <a:noFill/>
            <a:ln>
              <a:noFill/>
            </a:ln>
          </p:spPr>
        </p:pic>
        <p:pic>
          <p:nvPicPr>
            <p:cNvPr id="457" name="Google Shape;457;p22"/>
            <p:cNvPicPr preferRelativeResize="0"/>
            <p:nvPr/>
          </p:nvPicPr>
          <p:blipFill rotWithShape="1">
            <a:blip r:embed="rId6">
              <a:alphaModFix/>
            </a:blip>
            <a:srcRect b="0" l="0" r="0" t="0"/>
            <a:stretch/>
          </p:blipFill>
          <p:spPr>
            <a:xfrm>
              <a:off x="2852038" y="3009991"/>
              <a:ext cx="1966849" cy="2011680"/>
            </a:xfrm>
            <a:prstGeom prst="rect">
              <a:avLst/>
            </a:prstGeom>
            <a:noFill/>
            <a:ln>
              <a:noFill/>
            </a:ln>
          </p:spPr>
        </p:pic>
        <p:pic>
          <p:nvPicPr>
            <p:cNvPr id="458" name="Google Shape;458;p22"/>
            <p:cNvPicPr preferRelativeResize="0"/>
            <p:nvPr/>
          </p:nvPicPr>
          <p:blipFill rotWithShape="1">
            <a:blip r:embed="rId7">
              <a:alphaModFix/>
            </a:blip>
            <a:srcRect b="0" l="0" r="0" t="0"/>
            <a:stretch/>
          </p:blipFill>
          <p:spPr>
            <a:xfrm>
              <a:off x="2047620" y="4029710"/>
              <a:ext cx="149352" cy="149478"/>
            </a:xfrm>
            <a:prstGeom prst="rect">
              <a:avLst/>
            </a:prstGeom>
            <a:noFill/>
            <a:ln>
              <a:noFill/>
            </a:ln>
          </p:spPr>
        </p:pic>
        <p:sp>
          <p:nvSpPr>
            <p:cNvPr id="459" name="Google Shape;459;p22"/>
            <p:cNvSpPr/>
            <p:nvPr/>
          </p:nvSpPr>
          <p:spPr>
            <a:xfrm>
              <a:off x="1915795" y="3075812"/>
              <a:ext cx="2852420" cy="1240790"/>
            </a:xfrm>
            <a:custGeom>
              <a:rect b="b" l="l" r="r" t="t"/>
              <a:pathLst>
                <a:path extrusionOk="0" h="1240789" w="2852420">
                  <a:moveTo>
                    <a:pt x="416306" y="1061961"/>
                  </a:moveTo>
                  <a:lnTo>
                    <a:pt x="392049" y="1058113"/>
                  </a:lnTo>
                  <a:lnTo>
                    <a:pt x="384289" y="1089507"/>
                  </a:lnTo>
                  <a:lnTo>
                    <a:pt x="371360" y="1118882"/>
                  </a:lnTo>
                  <a:lnTo>
                    <a:pt x="331343" y="1169111"/>
                  </a:lnTo>
                  <a:lnTo>
                    <a:pt x="289585" y="1197317"/>
                  </a:lnTo>
                  <a:lnTo>
                    <a:pt x="243484" y="1213002"/>
                  </a:lnTo>
                  <a:lnTo>
                    <a:pt x="195554" y="1216329"/>
                  </a:lnTo>
                  <a:lnTo>
                    <a:pt x="148348" y="1207439"/>
                  </a:lnTo>
                  <a:lnTo>
                    <a:pt x="104368" y="1186484"/>
                  </a:lnTo>
                  <a:lnTo>
                    <a:pt x="66167" y="1153591"/>
                  </a:lnTo>
                  <a:lnTo>
                    <a:pt x="101600" y="1149718"/>
                  </a:lnTo>
                  <a:lnTo>
                    <a:pt x="7620" y="1050404"/>
                  </a:lnTo>
                  <a:lnTo>
                    <a:pt x="1270" y="1160691"/>
                  </a:lnTo>
                  <a:lnTo>
                    <a:pt x="37084" y="1156766"/>
                  </a:lnTo>
                  <a:lnTo>
                    <a:pt x="64706" y="1186853"/>
                  </a:lnTo>
                  <a:lnTo>
                    <a:pt x="97243" y="1210894"/>
                  </a:lnTo>
                  <a:lnTo>
                    <a:pt x="133731" y="1228318"/>
                  </a:lnTo>
                  <a:lnTo>
                    <a:pt x="173228" y="1238567"/>
                  </a:lnTo>
                  <a:lnTo>
                    <a:pt x="222186" y="1240675"/>
                  </a:lnTo>
                  <a:lnTo>
                    <a:pt x="268846" y="1231887"/>
                  </a:lnTo>
                  <a:lnTo>
                    <a:pt x="311721" y="1213294"/>
                  </a:lnTo>
                  <a:lnTo>
                    <a:pt x="349364" y="1185951"/>
                  </a:lnTo>
                  <a:lnTo>
                    <a:pt x="380314" y="1150899"/>
                  </a:lnTo>
                  <a:lnTo>
                    <a:pt x="403110" y="1109218"/>
                  </a:lnTo>
                  <a:lnTo>
                    <a:pt x="416306" y="1061961"/>
                  </a:lnTo>
                  <a:close/>
                </a:path>
                <a:path extrusionOk="0" h="1240789" w="2852420">
                  <a:moveTo>
                    <a:pt x="421259" y="912685"/>
                  </a:moveTo>
                  <a:lnTo>
                    <a:pt x="385318" y="913853"/>
                  </a:lnTo>
                  <a:lnTo>
                    <a:pt x="360057" y="881761"/>
                  </a:lnTo>
                  <a:lnTo>
                    <a:pt x="329450" y="855294"/>
                  </a:lnTo>
                  <a:lnTo>
                    <a:pt x="294386" y="835113"/>
                  </a:lnTo>
                  <a:lnTo>
                    <a:pt x="255778" y="821867"/>
                  </a:lnTo>
                  <a:lnTo>
                    <a:pt x="207124" y="816025"/>
                  </a:lnTo>
                  <a:lnTo>
                    <a:pt x="159943" y="821207"/>
                  </a:lnTo>
                  <a:lnTo>
                    <a:pt x="115773" y="836460"/>
                  </a:lnTo>
                  <a:lnTo>
                    <a:pt x="76161" y="860856"/>
                  </a:lnTo>
                  <a:lnTo>
                    <a:pt x="42633" y="893419"/>
                  </a:lnTo>
                  <a:lnTo>
                    <a:pt x="16738" y="933234"/>
                  </a:lnTo>
                  <a:lnTo>
                    <a:pt x="0" y="979335"/>
                  </a:lnTo>
                  <a:lnTo>
                    <a:pt x="23876" y="985037"/>
                  </a:lnTo>
                  <a:lnTo>
                    <a:pt x="34023" y="954341"/>
                  </a:lnTo>
                  <a:lnTo>
                    <a:pt x="49161" y="926045"/>
                  </a:lnTo>
                  <a:lnTo>
                    <a:pt x="68897" y="900734"/>
                  </a:lnTo>
                  <a:lnTo>
                    <a:pt x="92837" y="879005"/>
                  </a:lnTo>
                  <a:lnTo>
                    <a:pt x="136626" y="854087"/>
                  </a:lnTo>
                  <a:lnTo>
                    <a:pt x="183794" y="841984"/>
                  </a:lnTo>
                  <a:lnTo>
                    <a:pt x="231838" y="842340"/>
                  </a:lnTo>
                  <a:lnTo>
                    <a:pt x="278218" y="854824"/>
                  </a:lnTo>
                  <a:lnTo>
                    <a:pt x="320433" y="879094"/>
                  </a:lnTo>
                  <a:lnTo>
                    <a:pt x="355981" y="914793"/>
                  </a:lnTo>
                  <a:lnTo>
                    <a:pt x="320421" y="915949"/>
                  </a:lnTo>
                  <a:lnTo>
                    <a:pt x="406527" y="1022172"/>
                  </a:lnTo>
                  <a:lnTo>
                    <a:pt x="421259" y="912685"/>
                  </a:lnTo>
                  <a:close/>
                </a:path>
                <a:path extrusionOk="0" h="1240789" w="2852420">
                  <a:moveTo>
                    <a:pt x="1046734" y="815467"/>
                  </a:moveTo>
                  <a:lnTo>
                    <a:pt x="908304" y="677037"/>
                  </a:lnTo>
                  <a:lnTo>
                    <a:pt x="908304" y="746252"/>
                  </a:lnTo>
                  <a:lnTo>
                    <a:pt x="758698" y="746252"/>
                  </a:lnTo>
                  <a:lnTo>
                    <a:pt x="758698" y="884682"/>
                  </a:lnTo>
                  <a:lnTo>
                    <a:pt x="908304" y="884682"/>
                  </a:lnTo>
                  <a:lnTo>
                    <a:pt x="908304" y="953897"/>
                  </a:lnTo>
                  <a:lnTo>
                    <a:pt x="1046734" y="815467"/>
                  </a:lnTo>
                  <a:close/>
                </a:path>
                <a:path extrusionOk="0" h="1240789" w="2852420">
                  <a:moveTo>
                    <a:pt x="2852293" y="229870"/>
                  </a:moveTo>
                  <a:lnTo>
                    <a:pt x="2847619" y="183540"/>
                  </a:lnTo>
                  <a:lnTo>
                    <a:pt x="2834208" y="140385"/>
                  </a:lnTo>
                  <a:lnTo>
                    <a:pt x="2818638" y="111709"/>
                  </a:lnTo>
                  <a:lnTo>
                    <a:pt x="2818638" y="229870"/>
                  </a:lnTo>
                  <a:lnTo>
                    <a:pt x="2813443" y="274853"/>
                  </a:lnTo>
                  <a:lnTo>
                    <a:pt x="2798686" y="316153"/>
                  </a:lnTo>
                  <a:lnTo>
                    <a:pt x="2775508" y="352590"/>
                  </a:lnTo>
                  <a:lnTo>
                    <a:pt x="2745130" y="382968"/>
                  </a:lnTo>
                  <a:lnTo>
                    <a:pt x="2708694" y="406146"/>
                  </a:lnTo>
                  <a:lnTo>
                    <a:pt x="2667393" y="420903"/>
                  </a:lnTo>
                  <a:lnTo>
                    <a:pt x="2622423" y="426097"/>
                  </a:lnTo>
                  <a:lnTo>
                    <a:pt x="2577439" y="420903"/>
                  </a:lnTo>
                  <a:lnTo>
                    <a:pt x="2536139" y="406146"/>
                  </a:lnTo>
                  <a:lnTo>
                    <a:pt x="2499703" y="382968"/>
                  </a:lnTo>
                  <a:lnTo>
                    <a:pt x="2469324" y="352590"/>
                  </a:lnTo>
                  <a:lnTo>
                    <a:pt x="2446147" y="316153"/>
                  </a:lnTo>
                  <a:lnTo>
                    <a:pt x="2431389" y="274853"/>
                  </a:lnTo>
                  <a:lnTo>
                    <a:pt x="2426208" y="229870"/>
                  </a:lnTo>
                  <a:lnTo>
                    <a:pt x="2431389" y="184848"/>
                  </a:lnTo>
                  <a:lnTo>
                    <a:pt x="2446147" y="143522"/>
                  </a:lnTo>
                  <a:lnTo>
                    <a:pt x="2469324" y="107061"/>
                  </a:lnTo>
                  <a:lnTo>
                    <a:pt x="2499703" y="76657"/>
                  </a:lnTo>
                  <a:lnTo>
                    <a:pt x="2536139" y="53492"/>
                  </a:lnTo>
                  <a:lnTo>
                    <a:pt x="2577439" y="38722"/>
                  </a:lnTo>
                  <a:lnTo>
                    <a:pt x="2622423" y="33528"/>
                  </a:lnTo>
                  <a:lnTo>
                    <a:pt x="2667393" y="38722"/>
                  </a:lnTo>
                  <a:lnTo>
                    <a:pt x="2708694" y="53492"/>
                  </a:lnTo>
                  <a:lnTo>
                    <a:pt x="2745130" y="76657"/>
                  </a:lnTo>
                  <a:lnTo>
                    <a:pt x="2775508" y="107061"/>
                  </a:lnTo>
                  <a:lnTo>
                    <a:pt x="2798686" y="143522"/>
                  </a:lnTo>
                  <a:lnTo>
                    <a:pt x="2813443" y="184848"/>
                  </a:lnTo>
                  <a:lnTo>
                    <a:pt x="2818638" y="229870"/>
                  </a:lnTo>
                  <a:lnTo>
                    <a:pt x="2818638" y="111709"/>
                  </a:lnTo>
                  <a:lnTo>
                    <a:pt x="2784932" y="67310"/>
                  </a:lnTo>
                  <a:lnTo>
                    <a:pt x="2750909" y="39255"/>
                  </a:lnTo>
                  <a:lnTo>
                    <a:pt x="2711856" y="18059"/>
                  </a:lnTo>
                  <a:lnTo>
                    <a:pt x="2668714" y="4673"/>
                  </a:lnTo>
                  <a:lnTo>
                    <a:pt x="2622423" y="0"/>
                  </a:lnTo>
                  <a:lnTo>
                    <a:pt x="2576118" y="4673"/>
                  </a:lnTo>
                  <a:lnTo>
                    <a:pt x="2532977" y="18059"/>
                  </a:lnTo>
                  <a:lnTo>
                    <a:pt x="2493924" y="39255"/>
                  </a:lnTo>
                  <a:lnTo>
                    <a:pt x="2459901" y="67310"/>
                  </a:lnTo>
                  <a:lnTo>
                    <a:pt x="2431821" y="101333"/>
                  </a:lnTo>
                  <a:lnTo>
                    <a:pt x="2410625" y="140385"/>
                  </a:lnTo>
                  <a:lnTo>
                    <a:pt x="2397214" y="183540"/>
                  </a:lnTo>
                  <a:lnTo>
                    <a:pt x="2392553" y="229870"/>
                  </a:lnTo>
                  <a:lnTo>
                    <a:pt x="2397214" y="276174"/>
                  </a:lnTo>
                  <a:lnTo>
                    <a:pt x="2410625" y="319303"/>
                  </a:lnTo>
                  <a:lnTo>
                    <a:pt x="2431821" y="358317"/>
                  </a:lnTo>
                  <a:lnTo>
                    <a:pt x="2459901" y="392328"/>
                  </a:lnTo>
                  <a:lnTo>
                    <a:pt x="2493924" y="420382"/>
                  </a:lnTo>
                  <a:lnTo>
                    <a:pt x="2532977" y="441566"/>
                  </a:lnTo>
                  <a:lnTo>
                    <a:pt x="2576118" y="454952"/>
                  </a:lnTo>
                  <a:lnTo>
                    <a:pt x="2622423" y="459613"/>
                  </a:lnTo>
                  <a:lnTo>
                    <a:pt x="2668714" y="454952"/>
                  </a:lnTo>
                  <a:lnTo>
                    <a:pt x="2711856" y="441566"/>
                  </a:lnTo>
                  <a:lnTo>
                    <a:pt x="2750909" y="420382"/>
                  </a:lnTo>
                  <a:lnTo>
                    <a:pt x="2784932" y="392328"/>
                  </a:lnTo>
                  <a:lnTo>
                    <a:pt x="2813012" y="358317"/>
                  </a:lnTo>
                  <a:lnTo>
                    <a:pt x="2834208" y="319303"/>
                  </a:lnTo>
                  <a:lnTo>
                    <a:pt x="2847619" y="276174"/>
                  </a:lnTo>
                  <a:lnTo>
                    <a:pt x="2852293" y="22987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460" name="Google Shape;460;p22"/>
          <p:cNvSpPr txBox="1"/>
          <p:nvPr/>
        </p:nvSpPr>
        <p:spPr>
          <a:xfrm>
            <a:off x="2064575" y="2395400"/>
            <a:ext cx="2286000" cy="4572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noAutofit/>
          </a:bodyPr>
          <a:lstStyle/>
          <a:p>
            <a:pPr indent="0" lvl="0" marL="12700" rtl="0" algn="l">
              <a:lnSpc>
                <a:spcPct val="80000"/>
              </a:lnSpc>
              <a:spcBef>
                <a:spcPts val="0"/>
              </a:spcBef>
              <a:spcAft>
                <a:spcPts val="0"/>
              </a:spcAft>
              <a:buSzPts val="1200"/>
              <a:buNone/>
            </a:pPr>
            <a:r>
              <a:rPr lang="en-US" sz="1100">
                <a:solidFill>
                  <a:schemeClr val="lt1"/>
                </a:solidFill>
                <a:latin typeface="Atkinson Hyperlegible"/>
                <a:ea typeface="Atkinson Hyperlegible"/>
                <a:cs typeface="Atkinson Hyperlegible"/>
                <a:sym typeface="Atkinson Hyperlegible"/>
              </a:rPr>
              <a:t>If the joint position is too far forward, the kneecap becomes the pivot. The calf is clipping in.</a:t>
            </a:r>
            <a:endParaRPr sz="1100">
              <a:solidFill>
                <a:srgbClr val="FFFFFF"/>
              </a:solidFill>
              <a:latin typeface="Atkinson Hyperlegible"/>
              <a:ea typeface="Atkinson Hyperlegible"/>
              <a:cs typeface="Atkinson Hyperlegible"/>
              <a:sym typeface="Atkinson Hyperlegible"/>
            </a:endParaRPr>
          </a:p>
        </p:txBody>
      </p:sp>
      <p:sp>
        <p:nvSpPr>
          <p:cNvPr id="461" name="Google Shape;461;p22"/>
          <p:cNvSpPr txBox="1"/>
          <p:nvPr/>
        </p:nvSpPr>
        <p:spPr>
          <a:xfrm>
            <a:off x="6027003" y="2515325"/>
            <a:ext cx="2221200" cy="4779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normAutofit/>
          </a:bodyPr>
          <a:lstStyle/>
          <a:p>
            <a:pPr indent="0" lvl="0" marL="12700" rtl="0" algn="l">
              <a:lnSpc>
                <a:spcPct val="80000"/>
              </a:lnSpc>
              <a:spcBef>
                <a:spcPts val="0"/>
              </a:spcBef>
              <a:spcAft>
                <a:spcPts val="0"/>
              </a:spcAft>
              <a:buSzPts val="1200"/>
              <a:buNone/>
            </a:pPr>
            <a:r>
              <a:rPr lang="en-US" sz="1100">
                <a:solidFill>
                  <a:schemeClr val="lt1"/>
                </a:solidFill>
                <a:latin typeface="Atkinson Hyperlegible"/>
                <a:ea typeface="Atkinson Hyperlegible"/>
                <a:cs typeface="Atkinson Hyperlegible"/>
                <a:sym typeface="Atkinson Hyperlegible"/>
              </a:rPr>
              <a:t>If the joint position is too far back, the knee stretches and makes the whole thing look thin.</a:t>
            </a:r>
            <a:endParaRPr sz="1100">
              <a:solidFill>
                <a:srgbClr val="FFFFFF"/>
              </a:solidFill>
              <a:latin typeface="Atkinson Hyperlegible"/>
              <a:ea typeface="Atkinson Hyperlegible"/>
              <a:cs typeface="Atkinson Hyperlegible"/>
              <a:sym typeface="Atkinson Hyperlegible"/>
            </a:endParaRPr>
          </a:p>
        </p:txBody>
      </p:sp>
      <p:grpSp>
        <p:nvGrpSpPr>
          <p:cNvPr id="462" name="Google Shape;462;p22"/>
          <p:cNvGrpSpPr/>
          <p:nvPr/>
        </p:nvGrpSpPr>
        <p:grpSpPr>
          <a:xfrm>
            <a:off x="621017" y="1746630"/>
            <a:ext cx="1576070" cy="989965"/>
            <a:chOff x="621017" y="1746630"/>
            <a:chExt cx="1576070" cy="989965"/>
          </a:xfrm>
        </p:grpSpPr>
        <p:sp>
          <p:nvSpPr>
            <p:cNvPr id="463" name="Google Shape;463;p22"/>
            <p:cNvSpPr/>
            <p:nvPr/>
          </p:nvSpPr>
          <p:spPr>
            <a:xfrm>
              <a:off x="621017" y="1746630"/>
              <a:ext cx="1576070" cy="989965"/>
            </a:xfrm>
            <a:custGeom>
              <a:rect b="b" l="l" r="r" t="t"/>
              <a:pathLst>
                <a:path extrusionOk="0" h="989964" w="1576070">
                  <a:moveTo>
                    <a:pt x="413131" y="615569"/>
                  </a:moveTo>
                  <a:lnTo>
                    <a:pt x="374192" y="576580"/>
                  </a:lnTo>
                  <a:lnTo>
                    <a:pt x="206565" y="744220"/>
                  </a:lnTo>
                  <a:lnTo>
                    <a:pt x="38938" y="576580"/>
                  </a:lnTo>
                  <a:lnTo>
                    <a:pt x="0" y="615569"/>
                  </a:lnTo>
                  <a:lnTo>
                    <a:pt x="167627" y="783209"/>
                  </a:lnTo>
                  <a:lnTo>
                    <a:pt x="0" y="950849"/>
                  </a:lnTo>
                  <a:lnTo>
                    <a:pt x="38938" y="989711"/>
                  </a:lnTo>
                  <a:lnTo>
                    <a:pt x="206565" y="822071"/>
                  </a:lnTo>
                  <a:lnTo>
                    <a:pt x="374192" y="989711"/>
                  </a:lnTo>
                  <a:lnTo>
                    <a:pt x="413131" y="950849"/>
                  </a:lnTo>
                  <a:lnTo>
                    <a:pt x="245503" y="783209"/>
                  </a:lnTo>
                  <a:lnTo>
                    <a:pt x="413131" y="615569"/>
                  </a:lnTo>
                  <a:close/>
                </a:path>
                <a:path extrusionOk="0" h="989964" w="1576070">
                  <a:moveTo>
                    <a:pt x="1575955" y="138430"/>
                  </a:moveTo>
                  <a:lnTo>
                    <a:pt x="1437525" y="0"/>
                  </a:lnTo>
                  <a:lnTo>
                    <a:pt x="1437525" y="69227"/>
                  </a:lnTo>
                  <a:lnTo>
                    <a:pt x="1287919" y="69227"/>
                  </a:lnTo>
                  <a:lnTo>
                    <a:pt x="1287919" y="207645"/>
                  </a:lnTo>
                  <a:lnTo>
                    <a:pt x="1437525" y="207645"/>
                  </a:lnTo>
                  <a:lnTo>
                    <a:pt x="1437525" y="276860"/>
                  </a:lnTo>
                  <a:lnTo>
                    <a:pt x="1575955" y="13843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464" name="Google Shape;464;p22"/>
            <p:cNvPicPr preferRelativeResize="0"/>
            <p:nvPr/>
          </p:nvPicPr>
          <p:blipFill rotWithShape="1">
            <a:blip r:embed="rId8">
              <a:alphaModFix/>
            </a:blip>
            <a:srcRect b="0" l="0" r="0" t="0"/>
            <a:stretch/>
          </p:blipFill>
          <p:spPr>
            <a:xfrm>
              <a:off x="1070025" y="1970734"/>
              <a:ext cx="210642" cy="209855"/>
            </a:xfrm>
            <a:prstGeom prst="rect">
              <a:avLst/>
            </a:prstGeom>
            <a:noFill/>
            <a:ln>
              <a:noFill/>
            </a:ln>
          </p:spPr>
        </p:pic>
      </p:grpSp>
      <p:grpSp>
        <p:nvGrpSpPr>
          <p:cNvPr id="465" name="Google Shape;465;p22"/>
          <p:cNvGrpSpPr/>
          <p:nvPr/>
        </p:nvGrpSpPr>
        <p:grpSpPr>
          <a:xfrm>
            <a:off x="4691634" y="1779650"/>
            <a:ext cx="1419225" cy="956944"/>
            <a:chOff x="4691634" y="1779650"/>
            <a:chExt cx="1419225" cy="956944"/>
          </a:xfrm>
        </p:grpSpPr>
        <p:sp>
          <p:nvSpPr>
            <p:cNvPr id="466" name="Google Shape;466;p22"/>
            <p:cNvSpPr/>
            <p:nvPr/>
          </p:nvSpPr>
          <p:spPr>
            <a:xfrm>
              <a:off x="4691634" y="1779650"/>
              <a:ext cx="1419225" cy="956944"/>
            </a:xfrm>
            <a:custGeom>
              <a:rect b="b" l="l" r="r" t="t"/>
              <a:pathLst>
                <a:path extrusionOk="0" h="956944" w="1419225">
                  <a:moveTo>
                    <a:pt x="413131" y="582549"/>
                  </a:moveTo>
                  <a:lnTo>
                    <a:pt x="374269" y="543560"/>
                  </a:lnTo>
                  <a:lnTo>
                    <a:pt x="206629" y="711200"/>
                  </a:lnTo>
                  <a:lnTo>
                    <a:pt x="38989" y="543560"/>
                  </a:lnTo>
                  <a:lnTo>
                    <a:pt x="0" y="582549"/>
                  </a:lnTo>
                  <a:lnTo>
                    <a:pt x="167640" y="750189"/>
                  </a:lnTo>
                  <a:lnTo>
                    <a:pt x="0" y="917829"/>
                  </a:lnTo>
                  <a:lnTo>
                    <a:pt x="38989" y="956691"/>
                  </a:lnTo>
                  <a:lnTo>
                    <a:pt x="206629" y="789051"/>
                  </a:lnTo>
                  <a:lnTo>
                    <a:pt x="374269" y="956691"/>
                  </a:lnTo>
                  <a:lnTo>
                    <a:pt x="413131" y="917829"/>
                  </a:lnTo>
                  <a:lnTo>
                    <a:pt x="245618" y="750189"/>
                  </a:lnTo>
                  <a:lnTo>
                    <a:pt x="413131" y="582549"/>
                  </a:lnTo>
                  <a:close/>
                </a:path>
                <a:path extrusionOk="0" h="956944" w="1419225">
                  <a:moveTo>
                    <a:pt x="1418844" y="138430"/>
                  </a:moveTo>
                  <a:lnTo>
                    <a:pt x="1280414" y="0"/>
                  </a:lnTo>
                  <a:lnTo>
                    <a:pt x="1280414" y="69215"/>
                  </a:lnTo>
                  <a:lnTo>
                    <a:pt x="1130808" y="69215"/>
                  </a:lnTo>
                  <a:lnTo>
                    <a:pt x="1130808" y="207645"/>
                  </a:lnTo>
                  <a:lnTo>
                    <a:pt x="1280414" y="207645"/>
                  </a:lnTo>
                  <a:lnTo>
                    <a:pt x="1280414" y="276860"/>
                  </a:lnTo>
                  <a:lnTo>
                    <a:pt x="1418844" y="13843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467" name="Google Shape;467;p22"/>
            <p:cNvPicPr preferRelativeResize="0"/>
            <p:nvPr/>
          </p:nvPicPr>
          <p:blipFill rotWithShape="1">
            <a:blip r:embed="rId9">
              <a:alphaModFix/>
            </a:blip>
            <a:srcRect b="0" l="0" r="0" t="0"/>
            <a:stretch/>
          </p:blipFill>
          <p:spPr>
            <a:xfrm>
              <a:off x="5293487" y="1973637"/>
              <a:ext cx="210692" cy="209873"/>
            </a:xfrm>
            <a:prstGeom prst="rect">
              <a:avLst/>
            </a:prstGeom>
            <a:noFill/>
            <a:ln>
              <a:noFill/>
            </a:ln>
          </p:spPr>
        </p:pic>
      </p:grpSp>
      <p:sp>
        <p:nvSpPr>
          <p:cNvPr id="468" name="Google Shape;468;p22"/>
          <p:cNvSpPr/>
          <p:nvPr/>
        </p:nvSpPr>
        <p:spPr>
          <a:xfrm>
            <a:off x="4343400" y="3194904"/>
            <a:ext cx="424925" cy="310296"/>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grpSp>
        <p:nvGrpSpPr>
          <p:cNvPr id="473" name="Google Shape;473;p23"/>
          <p:cNvGrpSpPr/>
          <p:nvPr/>
        </p:nvGrpSpPr>
        <p:grpSpPr>
          <a:xfrm>
            <a:off x="318947" y="1563624"/>
            <a:ext cx="2564765" cy="2027681"/>
            <a:chOff x="318947" y="1563624"/>
            <a:chExt cx="2564765" cy="2027681"/>
          </a:xfrm>
        </p:grpSpPr>
        <p:sp>
          <p:nvSpPr>
            <p:cNvPr id="474" name="Google Shape;474;p23"/>
            <p:cNvSpPr/>
            <p:nvPr/>
          </p:nvSpPr>
          <p:spPr>
            <a:xfrm>
              <a:off x="318947" y="1712341"/>
              <a:ext cx="2564765" cy="1878964"/>
            </a:xfrm>
            <a:custGeom>
              <a:rect b="b" l="l" r="r" t="t"/>
              <a:pathLst>
                <a:path extrusionOk="0" h="1878964" w="2564765">
                  <a:moveTo>
                    <a:pt x="2564638" y="0"/>
                  </a:moveTo>
                  <a:lnTo>
                    <a:pt x="0" y="0"/>
                  </a:lnTo>
                  <a:lnTo>
                    <a:pt x="0" y="1878964"/>
                  </a:lnTo>
                  <a:lnTo>
                    <a:pt x="2564638" y="1878964"/>
                  </a:lnTo>
                  <a:lnTo>
                    <a:pt x="256463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475" name="Google Shape;475;p23"/>
            <p:cNvPicPr preferRelativeResize="0"/>
            <p:nvPr/>
          </p:nvPicPr>
          <p:blipFill rotWithShape="1">
            <a:blip r:embed="rId3">
              <a:alphaModFix/>
            </a:blip>
            <a:srcRect b="0" l="0" r="0" t="0"/>
            <a:stretch/>
          </p:blipFill>
          <p:spPr>
            <a:xfrm>
              <a:off x="426212" y="1563624"/>
              <a:ext cx="2457450" cy="2016252"/>
            </a:xfrm>
            <a:prstGeom prst="rect">
              <a:avLst/>
            </a:prstGeom>
            <a:noFill/>
            <a:ln>
              <a:noFill/>
            </a:ln>
          </p:spPr>
        </p:pic>
      </p:grpSp>
      <p:sp>
        <p:nvSpPr>
          <p:cNvPr id="476" name="Google Shape;476;p23"/>
          <p:cNvSpPr/>
          <p:nvPr/>
        </p:nvSpPr>
        <p:spPr>
          <a:xfrm>
            <a:off x="3338703" y="4018303"/>
            <a:ext cx="5669915" cy="1023619"/>
          </a:xfrm>
          <a:custGeom>
            <a:rect b="b" l="l" r="r" t="t"/>
            <a:pathLst>
              <a:path extrusionOk="0" h="1023620" w="5669915">
                <a:moveTo>
                  <a:pt x="5669914" y="0"/>
                </a:moveTo>
                <a:lnTo>
                  <a:pt x="0" y="0"/>
                </a:lnTo>
                <a:lnTo>
                  <a:pt x="0" y="1023048"/>
                </a:lnTo>
                <a:lnTo>
                  <a:pt x="5669914" y="1023048"/>
                </a:lnTo>
                <a:lnTo>
                  <a:pt x="566991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7" name="Google Shape;477;p23"/>
          <p:cNvSpPr txBox="1"/>
          <p:nvPr>
            <p:ph type="title"/>
          </p:nvPr>
        </p:nvSpPr>
        <p:spPr>
          <a:xfrm>
            <a:off x="304800" y="24765"/>
            <a:ext cx="8534400" cy="874200"/>
          </a:xfrm>
          <a:prstGeom prst="rect">
            <a:avLst/>
          </a:prstGeom>
          <a:noFill/>
          <a:ln>
            <a:noFill/>
          </a:ln>
        </p:spPr>
        <p:txBody>
          <a:bodyPr anchorCtr="0" anchor="t" bIns="0" lIns="0" spcFirstLastPara="1" rIns="0" wrap="square" tIns="12050">
            <a:spAutoFit/>
          </a:bodyPr>
          <a:lstStyle/>
          <a:p>
            <a:pPr indent="0" lvl="0" marL="13970" rtl="0" algn="ctr">
              <a:spcBef>
                <a:spcPts val="0"/>
              </a:spcBef>
              <a:spcAft>
                <a:spcPts val="0"/>
              </a:spcAft>
              <a:buClr>
                <a:schemeClr val="dk1"/>
              </a:buClr>
              <a:buSzPts val="1400"/>
              <a:buFont typeface="Arial"/>
              <a:buNone/>
            </a:pPr>
            <a:r>
              <a:rPr b="1" lang="en-US">
                <a:latin typeface="Atkinson Hyperlegible"/>
                <a:ea typeface="Atkinson Hyperlegible"/>
                <a:cs typeface="Atkinson Hyperlegible"/>
                <a:sym typeface="Atkinson Hyperlegible"/>
              </a:rPr>
              <a:t>Appendix: Shape aids for the knee joint</a:t>
            </a:r>
            <a:endParaRPr b="1">
              <a:latin typeface="Atkinson Hyperlegible"/>
              <a:ea typeface="Atkinson Hyperlegible"/>
              <a:cs typeface="Atkinson Hyperlegible"/>
              <a:sym typeface="Atkinson Hyperlegible"/>
            </a:endParaRPr>
          </a:p>
          <a:p>
            <a:pPr indent="0" lvl="0" marL="13970" rtl="0" algn="l">
              <a:lnSpc>
                <a:spcPct val="100000"/>
              </a:lnSpc>
              <a:spcBef>
                <a:spcPts val="0"/>
              </a:spcBef>
              <a:spcAft>
                <a:spcPts val="0"/>
              </a:spcAft>
              <a:buNone/>
            </a:pPr>
            <a:r>
              <a:t/>
            </a:r>
            <a:endParaRPr b="1">
              <a:latin typeface="Atkinson Hyperlegible"/>
              <a:ea typeface="Atkinson Hyperlegible"/>
              <a:cs typeface="Atkinson Hyperlegible"/>
              <a:sym typeface="Atkinson Hyperlegible"/>
            </a:endParaRPr>
          </a:p>
        </p:txBody>
      </p:sp>
      <p:sp>
        <p:nvSpPr>
          <p:cNvPr id="478" name="Google Shape;478;p23"/>
          <p:cNvSpPr txBox="1"/>
          <p:nvPr/>
        </p:nvSpPr>
        <p:spPr>
          <a:xfrm>
            <a:off x="330847" y="555485"/>
            <a:ext cx="8464500" cy="8922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59050">
            <a:normAutofit fontScale="92500"/>
          </a:bodyPr>
          <a:lstStyle/>
          <a:p>
            <a:pPr indent="0" lvl="0" marL="156210" marR="179070" rtl="0" algn="l">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The knee joint is one of the most conspicuous joints because it faces forward. Furthermore, the structure around the knee joint of the human body is so complex that it cannot be expressed by a simple single-axis joint.</a:t>
            </a:r>
            <a:endParaRPr>
              <a:solidFill>
                <a:schemeClr val="dk1"/>
              </a:solidFill>
              <a:latin typeface="Atkinson Hyperlegible"/>
              <a:ea typeface="Atkinson Hyperlegible"/>
              <a:cs typeface="Atkinson Hyperlegible"/>
              <a:sym typeface="Atkinson Hyperlegible"/>
            </a:endParaRPr>
          </a:p>
          <a:p>
            <a:pPr indent="0" lvl="0" marL="156210" rtl="0" algn="l">
              <a:spcBef>
                <a:spcPts val="0"/>
              </a:spcBef>
              <a:spcAft>
                <a:spcPts val="0"/>
              </a:spcAft>
              <a:buSzPct val="100000"/>
              <a:buNone/>
            </a:pPr>
            <a:r>
              <a:rPr lang="en-US">
                <a:solidFill>
                  <a:schemeClr val="lt1"/>
                </a:solidFill>
                <a:latin typeface="Atkinson Hyperlegible"/>
                <a:ea typeface="Atkinson Hyperlegible"/>
                <a:cs typeface="Atkinson Hyperlegible"/>
                <a:sym typeface="Atkinson Hyperlegible"/>
              </a:rPr>
              <a:t>The help of some kind of auxiliary bone is needed to express the shape of the knee well, especially when the knee is bent deeply, such as during a knee kick.</a:t>
            </a:r>
            <a:endParaRPr>
              <a:solidFill>
                <a:srgbClr val="FFFFFF"/>
              </a:solidFill>
              <a:latin typeface="Atkinson Hyperlegible"/>
              <a:ea typeface="Atkinson Hyperlegible"/>
              <a:cs typeface="Atkinson Hyperlegible"/>
              <a:sym typeface="Atkinson Hyperlegible"/>
            </a:endParaRPr>
          </a:p>
        </p:txBody>
      </p:sp>
      <p:sp>
        <p:nvSpPr>
          <p:cNvPr id="479" name="Google Shape;479;p23"/>
          <p:cNvSpPr txBox="1"/>
          <p:nvPr/>
        </p:nvSpPr>
        <p:spPr>
          <a:xfrm>
            <a:off x="3428746" y="4021392"/>
            <a:ext cx="5525100" cy="9315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45075">
            <a:normAutofit fontScale="77500" lnSpcReduction="20000"/>
          </a:bodyPr>
          <a:lstStyle/>
          <a:p>
            <a:pPr indent="0" lvl="0" marL="12700" rtl="0" algn="l">
              <a:spcBef>
                <a:spcPts val="0"/>
              </a:spcBef>
              <a:spcAft>
                <a:spcPts val="0"/>
              </a:spcAft>
              <a:buClr>
                <a:schemeClr val="dk1"/>
              </a:buClr>
              <a:buSzPct val="100000"/>
              <a:buFont typeface="Arial"/>
              <a:buNone/>
            </a:pPr>
            <a:r>
              <a:rPr b="1" lang="en-US" sz="1600">
                <a:solidFill>
                  <a:srgbClr val="D9D9D9"/>
                </a:solidFill>
                <a:latin typeface="Atkinson Hyperlegible"/>
                <a:ea typeface="Atkinson Hyperlegible"/>
                <a:cs typeface="Atkinson Hyperlegible"/>
                <a:sym typeface="Atkinson Hyperlegible"/>
              </a:rPr>
              <a:t>Appendix: Bones for expressing "squishing" of calves, etc.</a:t>
            </a:r>
            <a:endParaRPr sz="1600">
              <a:solidFill>
                <a:schemeClr val="dk1"/>
              </a:solidFill>
              <a:latin typeface="Atkinson Hyperlegible"/>
              <a:ea typeface="Atkinson Hyperlegible"/>
              <a:cs typeface="Atkinson Hyperlegible"/>
              <a:sym typeface="Atkinson Hyperlegible"/>
            </a:endParaRPr>
          </a:p>
          <a:p>
            <a:pPr indent="0" lvl="0" marL="147320" rtl="0" algn="l">
              <a:spcBef>
                <a:spcPts val="225"/>
              </a:spcBef>
              <a:spcAft>
                <a:spcPts val="0"/>
              </a:spcAft>
              <a:buClr>
                <a:schemeClr val="dk1"/>
              </a:buClr>
              <a:buSzPct val="100000"/>
              <a:buFont typeface="Arial"/>
              <a:buNone/>
            </a:pPr>
            <a:r>
              <a:rPr lang="en-US">
                <a:solidFill>
                  <a:srgbClr val="D9D9D9"/>
                </a:solidFill>
                <a:latin typeface="Atkinson Hyperlegible"/>
                <a:ea typeface="Atkinson Hyperlegible"/>
                <a:cs typeface="Atkinson Hyperlegible"/>
                <a:sym typeface="Atkinson Hyperlegible"/>
              </a:rPr>
              <a:t>It is not implemented in the example rig, but it can be used when the knee is bent deeply.</a:t>
            </a:r>
            <a:endParaRPr>
              <a:solidFill>
                <a:schemeClr val="dk1"/>
              </a:solidFill>
              <a:latin typeface="Atkinson Hyperlegible"/>
              <a:ea typeface="Atkinson Hyperlegible"/>
              <a:cs typeface="Atkinson Hyperlegible"/>
              <a:sym typeface="Atkinson Hyperlegible"/>
            </a:endParaRPr>
          </a:p>
          <a:p>
            <a:pPr indent="0" lvl="0" marL="147320" rtl="0" algn="l">
              <a:spcBef>
                <a:spcPts val="5"/>
              </a:spcBef>
              <a:spcAft>
                <a:spcPts val="0"/>
              </a:spcAft>
              <a:buClr>
                <a:schemeClr val="dk1"/>
              </a:buClr>
              <a:buSzPct val="100000"/>
              <a:buFont typeface="Arial"/>
              <a:buNone/>
            </a:pPr>
            <a:r>
              <a:rPr lang="en-US">
                <a:solidFill>
                  <a:srgbClr val="D9D9D9"/>
                </a:solidFill>
                <a:latin typeface="Atkinson Hyperlegible"/>
                <a:ea typeface="Atkinson Hyperlegible"/>
                <a:cs typeface="Atkinson Hyperlegible"/>
                <a:sym typeface="Atkinson Hyperlegible"/>
              </a:rPr>
              <a:t>You should be able to stretch your calves and thighs as if they were being compressed and spreading to the left and right.</a:t>
            </a:r>
            <a:endParaRPr>
              <a:solidFill>
                <a:schemeClr val="dk1"/>
              </a:solidFill>
              <a:latin typeface="Atkinson Hyperlegible"/>
              <a:ea typeface="Atkinson Hyperlegible"/>
              <a:cs typeface="Atkinson Hyperlegible"/>
              <a:sym typeface="Atkinson Hyperlegible"/>
            </a:endParaRPr>
          </a:p>
          <a:p>
            <a:pPr indent="0" lvl="0" marL="147320" rtl="0" algn="l">
              <a:spcBef>
                <a:spcPts val="0"/>
              </a:spcBef>
              <a:spcAft>
                <a:spcPts val="0"/>
              </a:spcAft>
              <a:buSzPct val="87500"/>
              <a:buNone/>
            </a:pPr>
            <a:r>
              <a:rPr lang="en-US">
                <a:solidFill>
                  <a:srgbClr val="D9D9D9"/>
                </a:solidFill>
                <a:latin typeface="Atkinson Hyperlegible"/>
                <a:ea typeface="Atkinson Hyperlegible"/>
                <a:cs typeface="Atkinson Hyperlegible"/>
                <a:sym typeface="Atkinson Hyperlegible"/>
              </a:rPr>
              <a:t>You'll be able to express yourself more convincingly while avoiding intersections.</a:t>
            </a:r>
            <a:endParaRPr b="1" sz="1600">
              <a:solidFill>
                <a:srgbClr val="D9D9D9"/>
              </a:solidFill>
              <a:latin typeface="Atkinson Hyperlegible"/>
              <a:ea typeface="Atkinson Hyperlegible"/>
              <a:cs typeface="Atkinson Hyperlegible"/>
              <a:sym typeface="Atkinson Hyperlegible"/>
            </a:endParaRPr>
          </a:p>
        </p:txBody>
      </p:sp>
      <p:sp>
        <p:nvSpPr>
          <p:cNvPr id="480" name="Google Shape;480;p23"/>
          <p:cNvSpPr txBox="1"/>
          <p:nvPr/>
        </p:nvSpPr>
        <p:spPr>
          <a:xfrm>
            <a:off x="3131820" y="1502283"/>
            <a:ext cx="5877000" cy="22314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8875">
            <a:normAutofit lnSpcReduction="20000"/>
          </a:bodyPr>
          <a:lstStyle/>
          <a:p>
            <a:pPr indent="0" lvl="0" marL="19685" rtl="0" algn="l">
              <a:spcBef>
                <a:spcPts val="0"/>
              </a:spcBef>
              <a:spcAft>
                <a:spcPts val="0"/>
              </a:spcAft>
              <a:buClr>
                <a:schemeClr val="dk1"/>
              </a:buClr>
              <a:buSzPts val="1600"/>
              <a:buFont typeface="Arial"/>
              <a:buNone/>
            </a:pPr>
            <a:r>
              <a:rPr b="1" lang="en-US" sz="1600">
                <a:solidFill>
                  <a:schemeClr val="lt1"/>
                </a:solidFill>
                <a:latin typeface="Atkinson Hyperlegible"/>
                <a:ea typeface="Atkinson Hyperlegible"/>
                <a:cs typeface="Atkinson Hyperlegible"/>
                <a:sym typeface="Atkinson Hyperlegible"/>
              </a:rPr>
              <a:t>⇒ Auxiliary bones to represent "knee plates".</a:t>
            </a:r>
            <a:endParaRPr sz="1600">
              <a:solidFill>
                <a:schemeClr val="dk1"/>
              </a:solidFill>
              <a:latin typeface="Atkinson Hyperlegible"/>
              <a:ea typeface="Atkinson Hyperlegible"/>
              <a:cs typeface="Atkinson Hyperlegible"/>
              <a:sym typeface="Atkinson Hyperlegible"/>
            </a:endParaRPr>
          </a:p>
          <a:p>
            <a:pPr indent="0" lvl="0" marL="183515" rtl="0" algn="l">
              <a:spcBef>
                <a:spcPts val="490"/>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In the actual human body, the knee is a double joint where the femur and tibia slide and rotate against each other.</a:t>
            </a:r>
            <a:endParaRPr>
              <a:solidFill>
                <a:schemeClr val="dk1"/>
              </a:solidFill>
              <a:latin typeface="Atkinson Hyperlegible"/>
              <a:ea typeface="Atkinson Hyperlegible"/>
              <a:cs typeface="Atkinson Hyperlegible"/>
              <a:sym typeface="Atkinson Hyperlegible"/>
            </a:endParaRPr>
          </a:p>
          <a:p>
            <a:pPr indent="0" lvl="0" marL="183515"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It is very close. In addition, there is the "kneecap" element, which is inherently a very complex structure.</a:t>
            </a:r>
            <a:endParaRPr>
              <a:solidFill>
                <a:schemeClr val="dk1"/>
              </a:solidFill>
              <a:latin typeface="Atkinson Hyperlegible"/>
              <a:ea typeface="Atkinson Hyperlegible"/>
              <a:cs typeface="Atkinson Hyperlegible"/>
              <a:sym typeface="Atkinson Hyperlegible"/>
            </a:endParaRPr>
          </a:p>
          <a:p>
            <a:pPr indent="0" lvl="0" marL="183515" rtl="0" algn="l">
              <a:spcBef>
                <a:spcPts val="0"/>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Due to the limited number of bones and the complexity of the structure, </a:t>
            </a:r>
            <a:r>
              <a:rPr lang="en-US">
                <a:solidFill>
                  <a:schemeClr val="lt1"/>
                </a:solidFill>
                <a:latin typeface="Atkinson Hyperlegible"/>
                <a:ea typeface="Atkinson Hyperlegible"/>
                <a:cs typeface="Atkinson Hyperlegible"/>
                <a:sym typeface="Atkinson Hyperlegible"/>
              </a:rPr>
              <a:t>it's hard</a:t>
            </a:r>
            <a:r>
              <a:rPr lang="en-US">
                <a:solidFill>
                  <a:schemeClr val="lt1"/>
                </a:solidFill>
                <a:latin typeface="Atkinson Hyperlegible"/>
                <a:ea typeface="Atkinson Hyperlegible"/>
                <a:cs typeface="Atkinson Hyperlegible"/>
                <a:sym typeface="Atkinson Hyperlegible"/>
              </a:rPr>
              <a:t> to reproduce all of it, but there is a big difference in expressiveness between having auxiliary bones to reproduce the shape when the legs are deeply bent and not having them.</a:t>
            </a:r>
            <a:endParaRPr>
              <a:solidFill>
                <a:schemeClr val="dk1"/>
              </a:solidFill>
              <a:latin typeface="Atkinson Hyperlegible"/>
              <a:ea typeface="Atkinson Hyperlegible"/>
              <a:cs typeface="Atkinson Hyperlegible"/>
              <a:sym typeface="Atkinson Hyperlegible"/>
            </a:endParaRPr>
          </a:p>
          <a:p>
            <a:pPr indent="0" lvl="0" marL="183515" rtl="0" algn="l">
              <a:spcBef>
                <a:spcPts val="5"/>
              </a:spcBef>
              <a:spcAft>
                <a:spcPts val="0"/>
              </a:spcAft>
              <a:buSzPts val="1400"/>
              <a:buNone/>
            </a:pPr>
            <a:r>
              <a:rPr lang="en-US">
                <a:solidFill>
                  <a:schemeClr val="lt1"/>
                </a:solidFill>
                <a:latin typeface="Atkinson Hyperlegible"/>
                <a:ea typeface="Atkinson Hyperlegible"/>
                <a:cs typeface="Atkinson Hyperlegible"/>
                <a:sym typeface="Atkinson Hyperlegible"/>
              </a:rPr>
              <a:t>In this example, the auxiliary bone that performs the "</a:t>
            </a:r>
            <a:r>
              <a:rPr b="1" lang="en-US">
                <a:solidFill>
                  <a:schemeClr val="lt1"/>
                </a:solidFill>
                <a:latin typeface="Atkinson Hyperlegible"/>
                <a:ea typeface="Atkinson Hyperlegible"/>
                <a:cs typeface="Atkinson Hyperlegible"/>
                <a:sym typeface="Atkinson Hyperlegible"/>
              </a:rPr>
              <a:t>half rotation", mentioned earlier is </a:t>
            </a:r>
            <a:r>
              <a:rPr lang="en-US">
                <a:solidFill>
                  <a:schemeClr val="lt1"/>
                </a:solidFill>
                <a:latin typeface="Atkinson Hyperlegible"/>
                <a:ea typeface="Atkinson Hyperlegible"/>
                <a:cs typeface="Atkinson Hyperlegible"/>
                <a:sym typeface="Atkinson Hyperlegible"/>
              </a:rPr>
              <a:t>placed on the knee, and</a:t>
            </a:r>
            <a:r>
              <a:rPr lang="en-US">
                <a:solidFill>
                  <a:schemeClr val="dk1"/>
                </a:solidFill>
                <a:latin typeface="Atkinson Hyperlegible"/>
                <a:ea typeface="Atkinson Hyperlegible"/>
                <a:cs typeface="Atkinson Hyperlegible"/>
                <a:sym typeface="Atkinson Hyperlegible"/>
              </a:rPr>
              <a:t> </a:t>
            </a:r>
            <a:r>
              <a:rPr lang="en-US">
                <a:solidFill>
                  <a:schemeClr val="lt1"/>
                </a:solidFill>
                <a:latin typeface="Atkinson Hyperlegible"/>
                <a:ea typeface="Atkinson Hyperlegible"/>
                <a:cs typeface="Atkinson Hyperlegible"/>
                <a:sym typeface="Atkinson Hyperlegible"/>
              </a:rPr>
              <a:t>I'm using it to define the kneecap.</a:t>
            </a:r>
            <a:endParaRPr b="1" sz="1600">
              <a:solidFill>
                <a:srgbClr val="FFFFFF"/>
              </a:solidFill>
              <a:latin typeface="Atkinson Hyperlegible"/>
              <a:ea typeface="Atkinson Hyperlegible"/>
              <a:cs typeface="Atkinson Hyperlegible"/>
              <a:sym typeface="Atkinson Hyperlegible"/>
            </a:endParaRPr>
          </a:p>
        </p:txBody>
      </p:sp>
      <p:sp>
        <p:nvSpPr>
          <p:cNvPr id="481" name="Google Shape;481;p23"/>
          <p:cNvSpPr/>
          <p:nvPr/>
        </p:nvSpPr>
        <p:spPr>
          <a:xfrm>
            <a:off x="318947" y="3579863"/>
            <a:ext cx="2564765" cy="614045"/>
          </a:xfrm>
          <a:custGeom>
            <a:rect b="b" l="l" r="r" t="t"/>
            <a:pathLst>
              <a:path extrusionOk="0" h="614045" w="2564765">
                <a:moveTo>
                  <a:pt x="2564638" y="0"/>
                </a:moveTo>
                <a:lnTo>
                  <a:pt x="0" y="0"/>
                </a:lnTo>
                <a:lnTo>
                  <a:pt x="0" y="3009"/>
                </a:lnTo>
                <a:lnTo>
                  <a:pt x="0" y="613613"/>
                </a:lnTo>
                <a:lnTo>
                  <a:pt x="2564638" y="613613"/>
                </a:lnTo>
                <a:lnTo>
                  <a:pt x="2564638" y="3009"/>
                </a:lnTo>
                <a:lnTo>
                  <a:pt x="256463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82" name="Google Shape;482;p23"/>
          <p:cNvSpPr/>
          <p:nvPr/>
        </p:nvSpPr>
        <p:spPr>
          <a:xfrm>
            <a:off x="689965" y="2341372"/>
            <a:ext cx="132080" cy="621030"/>
          </a:xfrm>
          <a:custGeom>
            <a:rect b="b" l="l" r="r" t="t"/>
            <a:pathLst>
              <a:path extrusionOk="0" h="621030" w="132080">
                <a:moveTo>
                  <a:pt x="47688" y="0"/>
                </a:moveTo>
                <a:lnTo>
                  <a:pt x="0" y="6603"/>
                </a:lnTo>
                <a:lnTo>
                  <a:pt x="83908" y="620902"/>
                </a:lnTo>
                <a:lnTo>
                  <a:pt x="131597" y="614426"/>
                </a:lnTo>
                <a:lnTo>
                  <a:pt x="47688" y="0"/>
                </a:lnTo>
                <a:close/>
              </a:path>
            </a:pathLst>
          </a:custGeom>
          <a:solidFill>
            <a:srgbClr val="00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83" name="Google Shape;483;p23"/>
          <p:cNvSpPr txBox="1"/>
          <p:nvPr/>
        </p:nvSpPr>
        <p:spPr>
          <a:xfrm>
            <a:off x="358300" y="3618900"/>
            <a:ext cx="2508300" cy="5733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normAutofit lnSpcReduction="20000"/>
          </a:bodyPr>
          <a:lstStyle/>
          <a:p>
            <a:pPr indent="0" lvl="0" marL="0"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If you construct the "front of the knee" as a symbol, it is easy to recognize it as a knee.</a:t>
            </a:r>
            <a:endParaRPr sz="1800">
              <a:latin typeface="Atkinson Hyperlegible"/>
              <a:ea typeface="Atkinson Hyperlegible"/>
              <a:cs typeface="Atkinson Hyperlegible"/>
              <a:sym typeface="Atkinson Hyperlegibl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24"/>
          <p:cNvSpPr/>
          <p:nvPr/>
        </p:nvSpPr>
        <p:spPr>
          <a:xfrm>
            <a:off x="5364098" y="1995639"/>
            <a:ext cx="2592705" cy="2346325"/>
          </a:xfrm>
          <a:custGeom>
            <a:rect b="b" l="l" r="r" t="t"/>
            <a:pathLst>
              <a:path extrusionOk="0" h="2346325" w="2592704">
                <a:moveTo>
                  <a:pt x="2592324" y="0"/>
                </a:moveTo>
                <a:lnTo>
                  <a:pt x="0" y="0"/>
                </a:lnTo>
                <a:lnTo>
                  <a:pt x="0" y="2346198"/>
                </a:lnTo>
                <a:lnTo>
                  <a:pt x="2592324" y="2346198"/>
                </a:lnTo>
                <a:lnTo>
                  <a:pt x="259232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89" name="Google Shape;489;p24"/>
          <p:cNvSpPr/>
          <p:nvPr/>
        </p:nvSpPr>
        <p:spPr>
          <a:xfrm>
            <a:off x="386829" y="721741"/>
            <a:ext cx="4387850" cy="4230370"/>
          </a:xfrm>
          <a:custGeom>
            <a:rect b="b" l="l" r="r" t="t"/>
            <a:pathLst>
              <a:path extrusionOk="0" h="4230370" w="4387850">
                <a:moveTo>
                  <a:pt x="4387342" y="0"/>
                </a:moveTo>
                <a:lnTo>
                  <a:pt x="0" y="0"/>
                </a:lnTo>
                <a:lnTo>
                  <a:pt x="0" y="4229862"/>
                </a:lnTo>
                <a:lnTo>
                  <a:pt x="4387342" y="4229862"/>
                </a:lnTo>
                <a:lnTo>
                  <a:pt x="4387342"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90" name="Google Shape;490;p24"/>
          <p:cNvSpPr/>
          <p:nvPr/>
        </p:nvSpPr>
        <p:spPr>
          <a:xfrm>
            <a:off x="5364098" y="4341838"/>
            <a:ext cx="3563620" cy="606425"/>
          </a:xfrm>
          <a:custGeom>
            <a:rect b="b" l="l" r="r" t="t"/>
            <a:pathLst>
              <a:path extrusionOk="0" h="606425" w="3563620">
                <a:moveTo>
                  <a:pt x="3563239" y="0"/>
                </a:moveTo>
                <a:lnTo>
                  <a:pt x="0" y="0"/>
                </a:lnTo>
                <a:lnTo>
                  <a:pt x="0" y="606170"/>
                </a:lnTo>
                <a:lnTo>
                  <a:pt x="3563239" y="606170"/>
                </a:lnTo>
                <a:lnTo>
                  <a:pt x="3563239"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91" name="Google Shape;491;p24"/>
          <p:cNvSpPr/>
          <p:nvPr/>
        </p:nvSpPr>
        <p:spPr>
          <a:xfrm>
            <a:off x="4772786" y="727570"/>
            <a:ext cx="3851275" cy="1119505"/>
          </a:xfrm>
          <a:custGeom>
            <a:rect b="b" l="l" r="r" t="t"/>
            <a:pathLst>
              <a:path extrusionOk="0" h="1119505" w="3851275">
                <a:moveTo>
                  <a:pt x="3851020" y="0"/>
                </a:moveTo>
                <a:lnTo>
                  <a:pt x="0" y="0"/>
                </a:lnTo>
                <a:lnTo>
                  <a:pt x="0" y="1119263"/>
                </a:lnTo>
                <a:lnTo>
                  <a:pt x="3851020" y="1119263"/>
                </a:lnTo>
                <a:lnTo>
                  <a:pt x="3851020"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92" name="Google Shape;492;p24"/>
          <p:cNvSpPr txBox="1"/>
          <p:nvPr>
            <p:ph type="title"/>
          </p:nvPr>
        </p:nvSpPr>
        <p:spPr>
          <a:xfrm>
            <a:off x="304800" y="24765"/>
            <a:ext cx="85344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Clr>
                <a:schemeClr val="dk1"/>
              </a:buClr>
              <a:buSzPts val="1400"/>
              <a:buFont typeface="Arial"/>
              <a:buNone/>
            </a:pPr>
            <a:r>
              <a:rPr b="1" lang="en-US">
                <a:latin typeface="Atkinson Hyperlegible"/>
                <a:ea typeface="Atkinson Hyperlegible"/>
                <a:cs typeface="Atkinson Hyperlegible"/>
                <a:sym typeface="Atkinson Hyperlegible"/>
              </a:rPr>
              <a:t>Common Mistake: High ankle axis position.</a:t>
            </a:r>
            <a:endParaRPr b="1">
              <a:latin typeface="Atkinson Hyperlegible"/>
              <a:ea typeface="Atkinson Hyperlegible"/>
              <a:cs typeface="Atkinson Hyperlegible"/>
              <a:sym typeface="Atkinson Hyperlegible"/>
            </a:endParaRPr>
          </a:p>
        </p:txBody>
      </p:sp>
      <p:sp>
        <p:nvSpPr>
          <p:cNvPr id="493" name="Google Shape;493;p24"/>
          <p:cNvSpPr txBox="1"/>
          <p:nvPr/>
        </p:nvSpPr>
        <p:spPr>
          <a:xfrm>
            <a:off x="4908132" y="779033"/>
            <a:ext cx="3586500" cy="9852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3325">
            <a:normAutofit fontScale="85000" lnSpcReduction="10000"/>
          </a:bodyPr>
          <a:lstStyle/>
          <a:p>
            <a:pPr indent="0" lvl="0" marL="0" rtl="0" algn="l">
              <a:lnSpc>
                <a:spcPct val="115000"/>
              </a:lnSpc>
              <a:spcBef>
                <a:spcPts val="0"/>
              </a:spcBef>
              <a:spcAft>
                <a:spcPts val="0"/>
              </a:spcAft>
              <a:buSzPct val="100000"/>
              <a:buNone/>
            </a:pPr>
            <a:r>
              <a:rPr lang="en-US">
                <a:solidFill>
                  <a:schemeClr val="lt1"/>
                </a:solidFill>
                <a:latin typeface="Atkinson Hyperlegible"/>
                <a:ea typeface="Atkinson Hyperlegible"/>
                <a:cs typeface="Atkinson Hyperlegible"/>
                <a:sym typeface="Atkinson Hyperlegible"/>
              </a:rPr>
              <a:t>A common mistake I see is the placement of the ankle rotation axis. In a normal standing pose, it's hard to notice the mistake, and there are many cases that we will implement it as it is, regretfully, because we have already made the animation.</a:t>
            </a:r>
            <a:endParaRPr>
              <a:solidFill>
                <a:schemeClr val="lt1"/>
              </a:solidFill>
              <a:latin typeface="Atkinson Hyperlegible"/>
              <a:ea typeface="Atkinson Hyperlegible"/>
              <a:cs typeface="Atkinson Hyperlegible"/>
              <a:sym typeface="Atkinson Hyperlegible"/>
            </a:endParaRPr>
          </a:p>
        </p:txBody>
      </p:sp>
      <p:grpSp>
        <p:nvGrpSpPr>
          <p:cNvPr id="494" name="Google Shape;494;p24"/>
          <p:cNvGrpSpPr/>
          <p:nvPr/>
        </p:nvGrpSpPr>
        <p:grpSpPr>
          <a:xfrm>
            <a:off x="386829" y="719928"/>
            <a:ext cx="7209549" cy="4300093"/>
            <a:chOff x="386829" y="719928"/>
            <a:chExt cx="7209549" cy="4300093"/>
          </a:xfrm>
        </p:grpSpPr>
        <p:pic>
          <p:nvPicPr>
            <p:cNvPr id="495" name="Google Shape;495;p24"/>
            <p:cNvPicPr preferRelativeResize="0"/>
            <p:nvPr/>
          </p:nvPicPr>
          <p:blipFill rotWithShape="1">
            <a:blip r:embed="rId3">
              <a:alphaModFix/>
            </a:blip>
            <a:srcRect b="0" l="0" r="0" t="0"/>
            <a:stretch/>
          </p:blipFill>
          <p:spPr>
            <a:xfrm>
              <a:off x="2547111" y="721833"/>
              <a:ext cx="2240915" cy="4298188"/>
            </a:xfrm>
            <a:prstGeom prst="rect">
              <a:avLst/>
            </a:prstGeom>
            <a:noFill/>
            <a:ln>
              <a:noFill/>
            </a:ln>
          </p:spPr>
        </p:pic>
        <p:pic>
          <p:nvPicPr>
            <p:cNvPr id="496" name="Google Shape;496;p24"/>
            <p:cNvPicPr preferRelativeResize="0"/>
            <p:nvPr/>
          </p:nvPicPr>
          <p:blipFill rotWithShape="1">
            <a:blip r:embed="rId4">
              <a:alphaModFix/>
            </a:blip>
            <a:srcRect b="0" l="0" r="0" t="0"/>
            <a:stretch/>
          </p:blipFill>
          <p:spPr>
            <a:xfrm>
              <a:off x="386829" y="719928"/>
              <a:ext cx="2241931" cy="4300093"/>
            </a:xfrm>
            <a:prstGeom prst="rect">
              <a:avLst/>
            </a:prstGeom>
            <a:noFill/>
            <a:ln>
              <a:noFill/>
            </a:ln>
          </p:spPr>
        </p:pic>
        <p:sp>
          <p:nvSpPr>
            <p:cNvPr id="497" name="Google Shape;497;p24"/>
            <p:cNvSpPr/>
            <p:nvPr/>
          </p:nvSpPr>
          <p:spPr>
            <a:xfrm>
              <a:off x="2403094" y="3357372"/>
              <a:ext cx="782320" cy="216535"/>
            </a:xfrm>
            <a:custGeom>
              <a:rect b="b" l="l" r="r" t="t"/>
              <a:pathLst>
                <a:path extrusionOk="0" h="216535" w="782319">
                  <a:moveTo>
                    <a:pt x="674369" y="0"/>
                  </a:moveTo>
                  <a:lnTo>
                    <a:pt x="674369" y="53975"/>
                  </a:lnTo>
                  <a:lnTo>
                    <a:pt x="0" y="53975"/>
                  </a:lnTo>
                  <a:lnTo>
                    <a:pt x="0" y="162051"/>
                  </a:lnTo>
                  <a:lnTo>
                    <a:pt x="674369" y="162051"/>
                  </a:lnTo>
                  <a:lnTo>
                    <a:pt x="674369" y="216026"/>
                  </a:lnTo>
                  <a:lnTo>
                    <a:pt x="782319" y="108076"/>
                  </a:lnTo>
                  <a:lnTo>
                    <a:pt x="674369"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498" name="Google Shape;498;p24"/>
            <p:cNvPicPr preferRelativeResize="0"/>
            <p:nvPr/>
          </p:nvPicPr>
          <p:blipFill rotWithShape="1">
            <a:blip r:embed="rId5">
              <a:alphaModFix/>
            </a:blip>
            <a:srcRect b="0" l="0" r="0" t="0"/>
            <a:stretch/>
          </p:blipFill>
          <p:spPr>
            <a:xfrm>
              <a:off x="5364099" y="1995716"/>
              <a:ext cx="2232279" cy="2355088"/>
            </a:xfrm>
            <a:prstGeom prst="rect">
              <a:avLst/>
            </a:prstGeom>
            <a:noFill/>
            <a:ln>
              <a:noFill/>
            </a:ln>
          </p:spPr>
        </p:pic>
        <p:sp>
          <p:nvSpPr>
            <p:cNvPr id="499" name="Google Shape;499;p24"/>
            <p:cNvSpPr/>
            <p:nvPr/>
          </p:nvSpPr>
          <p:spPr>
            <a:xfrm>
              <a:off x="4221480" y="4410722"/>
              <a:ext cx="413384" cy="413384"/>
            </a:xfrm>
            <a:custGeom>
              <a:rect b="b" l="l" r="r" t="t"/>
              <a:pathLst>
                <a:path extrusionOk="0" h="413385" w="413385">
                  <a:moveTo>
                    <a:pt x="374142" y="0"/>
                  </a:moveTo>
                  <a:lnTo>
                    <a:pt x="206502" y="167627"/>
                  </a:lnTo>
                  <a:lnTo>
                    <a:pt x="38862" y="0"/>
                  </a:lnTo>
                  <a:lnTo>
                    <a:pt x="0" y="38938"/>
                  </a:lnTo>
                  <a:lnTo>
                    <a:pt x="167512" y="206565"/>
                  </a:lnTo>
                  <a:lnTo>
                    <a:pt x="0" y="374192"/>
                  </a:lnTo>
                  <a:lnTo>
                    <a:pt x="38862" y="413131"/>
                  </a:lnTo>
                  <a:lnTo>
                    <a:pt x="206502" y="245503"/>
                  </a:lnTo>
                  <a:lnTo>
                    <a:pt x="374142" y="413131"/>
                  </a:lnTo>
                  <a:lnTo>
                    <a:pt x="413004" y="374192"/>
                  </a:lnTo>
                  <a:lnTo>
                    <a:pt x="245491" y="206565"/>
                  </a:lnTo>
                  <a:lnTo>
                    <a:pt x="413004" y="38938"/>
                  </a:lnTo>
                  <a:lnTo>
                    <a:pt x="374142"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500" name="Google Shape;500;p24"/>
          <p:cNvSpPr txBox="1"/>
          <p:nvPr/>
        </p:nvSpPr>
        <p:spPr>
          <a:xfrm>
            <a:off x="5530088" y="4390135"/>
            <a:ext cx="3309000" cy="5628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normAutofit lnSpcReduction="20000"/>
          </a:bodyPr>
          <a:lstStyle/>
          <a:p>
            <a:pPr indent="0" lvl="0" marL="12700" marR="5080"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In a normal standing pose, it looks fine and is often overlooked. By the time you notice it, it's too late...</a:t>
            </a:r>
            <a:endParaRPr>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25"/>
          <p:cNvSpPr/>
          <p:nvPr/>
        </p:nvSpPr>
        <p:spPr>
          <a:xfrm>
            <a:off x="4762119" y="1675942"/>
            <a:ext cx="3616325" cy="2348865"/>
          </a:xfrm>
          <a:custGeom>
            <a:rect b="b" l="l" r="r" t="t"/>
            <a:pathLst>
              <a:path extrusionOk="0" h="2348865" w="3616325">
                <a:moveTo>
                  <a:pt x="3615944" y="0"/>
                </a:moveTo>
                <a:lnTo>
                  <a:pt x="0" y="0"/>
                </a:lnTo>
                <a:lnTo>
                  <a:pt x="0" y="2348865"/>
                </a:lnTo>
                <a:lnTo>
                  <a:pt x="3615944" y="2348865"/>
                </a:lnTo>
                <a:lnTo>
                  <a:pt x="361594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506" name="Google Shape;506;p25"/>
          <p:cNvGrpSpPr/>
          <p:nvPr/>
        </p:nvGrpSpPr>
        <p:grpSpPr>
          <a:xfrm>
            <a:off x="827582" y="1669542"/>
            <a:ext cx="3616325" cy="2414370"/>
            <a:chOff x="827582" y="1669542"/>
            <a:chExt cx="3616325" cy="2414370"/>
          </a:xfrm>
        </p:grpSpPr>
        <p:sp>
          <p:nvSpPr>
            <p:cNvPr id="507" name="Google Shape;507;p25"/>
            <p:cNvSpPr/>
            <p:nvPr/>
          </p:nvSpPr>
          <p:spPr>
            <a:xfrm>
              <a:off x="827582" y="1675942"/>
              <a:ext cx="3616325" cy="2348865"/>
            </a:xfrm>
            <a:custGeom>
              <a:rect b="b" l="l" r="r" t="t"/>
              <a:pathLst>
                <a:path extrusionOk="0" h="2348865" w="3616325">
                  <a:moveTo>
                    <a:pt x="3615944" y="0"/>
                  </a:moveTo>
                  <a:lnTo>
                    <a:pt x="0" y="0"/>
                  </a:lnTo>
                  <a:lnTo>
                    <a:pt x="0" y="2348865"/>
                  </a:lnTo>
                  <a:lnTo>
                    <a:pt x="3615944" y="2348865"/>
                  </a:lnTo>
                  <a:lnTo>
                    <a:pt x="361594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508" name="Google Shape;508;p25"/>
            <p:cNvPicPr preferRelativeResize="0"/>
            <p:nvPr/>
          </p:nvPicPr>
          <p:blipFill rotWithShape="1">
            <a:blip r:embed="rId3">
              <a:alphaModFix/>
            </a:blip>
            <a:srcRect b="0" l="0" r="0" t="0"/>
            <a:stretch/>
          </p:blipFill>
          <p:spPr>
            <a:xfrm>
              <a:off x="971600" y="1675993"/>
              <a:ext cx="3471926" cy="2407919"/>
            </a:xfrm>
            <a:prstGeom prst="rect">
              <a:avLst/>
            </a:prstGeom>
            <a:noFill/>
            <a:ln>
              <a:noFill/>
            </a:ln>
          </p:spPr>
        </p:pic>
        <p:sp>
          <p:nvSpPr>
            <p:cNvPr id="509" name="Google Shape;509;p25"/>
            <p:cNvSpPr/>
            <p:nvPr/>
          </p:nvSpPr>
          <p:spPr>
            <a:xfrm>
              <a:off x="2110486" y="1669542"/>
              <a:ext cx="2065655" cy="2162175"/>
            </a:xfrm>
            <a:custGeom>
              <a:rect b="b" l="l" r="r" t="t"/>
              <a:pathLst>
                <a:path extrusionOk="0" h="2162175" w="2065654">
                  <a:moveTo>
                    <a:pt x="31114" y="0"/>
                  </a:moveTo>
                  <a:lnTo>
                    <a:pt x="0" y="29718"/>
                  </a:lnTo>
                  <a:lnTo>
                    <a:pt x="1992502" y="2116328"/>
                  </a:lnTo>
                  <a:lnTo>
                    <a:pt x="1972183" y="2135886"/>
                  </a:lnTo>
                  <a:lnTo>
                    <a:pt x="2065527" y="2161667"/>
                  </a:lnTo>
                  <a:lnTo>
                    <a:pt x="2044064" y="2067179"/>
                  </a:lnTo>
                  <a:lnTo>
                    <a:pt x="2023617" y="2086610"/>
                  </a:lnTo>
                  <a:lnTo>
                    <a:pt x="31114" y="0"/>
                  </a:lnTo>
                  <a:close/>
                </a:path>
              </a:pathLst>
            </a:custGeom>
            <a:solidFill>
              <a:srgbClr val="FFFF00">
                <a:alpha val="2745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10" name="Google Shape;510;p25"/>
            <p:cNvSpPr/>
            <p:nvPr/>
          </p:nvSpPr>
          <p:spPr>
            <a:xfrm>
              <a:off x="971600" y="3220720"/>
              <a:ext cx="576580" cy="576580"/>
            </a:xfrm>
            <a:custGeom>
              <a:rect b="b" l="l" r="r" t="t"/>
              <a:pathLst>
                <a:path extrusionOk="0" h="576579" w="576580">
                  <a:moveTo>
                    <a:pt x="288035" y="0"/>
                  </a:moveTo>
                  <a:lnTo>
                    <a:pt x="241314" y="3771"/>
                  </a:lnTo>
                  <a:lnTo>
                    <a:pt x="196993" y="14691"/>
                  </a:lnTo>
                  <a:lnTo>
                    <a:pt x="155665" y="32164"/>
                  </a:lnTo>
                  <a:lnTo>
                    <a:pt x="117924" y="55595"/>
                  </a:lnTo>
                  <a:lnTo>
                    <a:pt x="84362" y="84391"/>
                  </a:lnTo>
                  <a:lnTo>
                    <a:pt x="55573" y="117957"/>
                  </a:lnTo>
                  <a:lnTo>
                    <a:pt x="32149" y="155699"/>
                  </a:lnTo>
                  <a:lnTo>
                    <a:pt x="14684" y="197022"/>
                  </a:lnTo>
                  <a:lnTo>
                    <a:pt x="3769" y="241333"/>
                  </a:lnTo>
                  <a:lnTo>
                    <a:pt x="0" y="288036"/>
                  </a:lnTo>
                  <a:lnTo>
                    <a:pt x="3769" y="334769"/>
                  </a:lnTo>
                  <a:lnTo>
                    <a:pt x="14684" y="379098"/>
                  </a:lnTo>
                  <a:lnTo>
                    <a:pt x="32149" y="420428"/>
                  </a:lnTo>
                  <a:lnTo>
                    <a:pt x="55573" y="458169"/>
                  </a:lnTo>
                  <a:lnTo>
                    <a:pt x="84362" y="491728"/>
                  </a:lnTo>
                  <a:lnTo>
                    <a:pt x="117924" y="520513"/>
                  </a:lnTo>
                  <a:lnTo>
                    <a:pt x="155665" y="543931"/>
                  </a:lnTo>
                  <a:lnTo>
                    <a:pt x="196993" y="561392"/>
                  </a:lnTo>
                  <a:lnTo>
                    <a:pt x="241314" y="572303"/>
                  </a:lnTo>
                  <a:lnTo>
                    <a:pt x="288035" y="576072"/>
                  </a:lnTo>
                  <a:lnTo>
                    <a:pt x="334756" y="572303"/>
                  </a:lnTo>
                  <a:lnTo>
                    <a:pt x="379073" y="561392"/>
                  </a:lnTo>
                  <a:lnTo>
                    <a:pt x="420395" y="543931"/>
                  </a:lnTo>
                  <a:lnTo>
                    <a:pt x="436341" y="534035"/>
                  </a:lnTo>
                  <a:lnTo>
                    <a:pt x="288035" y="534035"/>
                  </a:lnTo>
                  <a:lnTo>
                    <a:pt x="238467" y="529038"/>
                  </a:lnTo>
                  <a:lnTo>
                    <a:pt x="192299" y="514707"/>
                  </a:lnTo>
                  <a:lnTo>
                    <a:pt x="150521" y="492029"/>
                  </a:lnTo>
                  <a:lnTo>
                    <a:pt x="114122" y="461994"/>
                  </a:lnTo>
                  <a:lnTo>
                    <a:pt x="84090" y="425588"/>
                  </a:lnTo>
                  <a:lnTo>
                    <a:pt x="61414" y="383801"/>
                  </a:lnTo>
                  <a:lnTo>
                    <a:pt x="47084" y="337621"/>
                  </a:lnTo>
                  <a:lnTo>
                    <a:pt x="42087" y="288036"/>
                  </a:lnTo>
                  <a:lnTo>
                    <a:pt x="47084" y="238492"/>
                  </a:lnTo>
                  <a:lnTo>
                    <a:pt x="61414" y="192343"/>
                  </a:lnTo>
                  <a:lnTo>
                    <a:pt x="84090" y="150579"/>
                  </a:lnTo>
                  <a:lnTo>
                    <a:pt x="114122" y="114188"/>
                  </a:lnTo>
                  <a:lnTo>
                    <a:pt x="150521" y="84162"/>
                  </a:lnTo>
                  <a:lnTo>
                    <a:pt x="192299" y="61489"/>
                  </a:lnTo>
                  <a:lnTo>
                    <a:pt x="238467" y="47160"/>
                  </a:lnTo>
                  <a:lnTo>
                    <a:pt x="288035" y="42163"/>
                  </a:lnTo>
                  <a:lnTo>
                    <a:pt x="436499" y="42163"/>
                  </a:lnTo>
                  <a:lnTo>
                    <a:pt x="420395" y="32164"/>
                  </a:lnTo>
                  <a:lnTo>
                    <a:pt x="379073" y="14691"/>
                  </a:lnTo>
                  <a:lnTo>
                    <a:pt x="334756" y="3771"/>
                  </a:lnTo>
                  <a:lnTo>
                    <a:pt x="288035" y="0"/>
                  </a:lnTo>
                  <a:close/>
                </a:path>
                <a:path extrusionOk="0" h="576579" w="576580">
                  <a:moveTo>
                    <a:pt x="436499" y="42163"/>
                  </a:moveTo>
                  <a:lnTo>
                    <a:pt x="288035" y="42163"/>
                  </a:lnTo>
                  <a:lnTo>
                    <a:pt x="337604" y="47160"/>
                  </a:lnTo>
                  <a:lnTo>
                    <a:pt x="383772" y="61489"/>
                  </a:lnTo>
                  <a:lnTo>
                    <a:pt x="425550" y="84162"/>
                  </a:lnTo>
                  <a:lnTo>
                    <a:pt x="461949" y="114188"/>
                  </a:lnTo>
                  <a:lnTo>
                    <a:pt x="491981" y="150579"/>
                  </a:lnTo>
                  <a:lnTo>
                    <a:pt x="514657" y="192343"/>
                  </a:lnTo>
                  <a:lnTo>
                    <a:pt x="528987" y="238492"/>
                  </a:lnTo>
                  <a:lnTo>
                    <a:pt x="533984" y="288036"/>
                  </a:lnTo>
                  <a:lnTo>
                    <a:pt x="528987" y="337621"/>
                  </a:lnTo>
                  <a:lnTo>
                    <a:pt x="514657" y="383801"/>
                  </a:lnTo>
                  <a:lnTo>
                    <a:pt x="491981" y="425588"/>
                  </a:lnTo>
                  <a:lnTo>
                    <a:pt x="461949" y="461994"/>
                  </a:lnTo>
                  <a:lnTo>
                    <a:pt x="425550" y="492029"/>
                  </a:lnTo>
                  <a:lnTo>
                    <a:pt x="383772" y="514707"/>
                  </a:lnTo>
                  <a:lnTo>
                    <a:pt x="337604" y="529038"/>
                  </a:lnTo>
                  <a:lnTo>
                    <a:pt x="288035" y="534035"/>
                  </a:lnTo>
                  <a:lnTo>
                    <a:pt x="436341" y="534035"/>
                  </a:lnTo>
                  <a:lnTo>
                    <a:pt x="491683" y="491728"/>
                  </a:lnTo>
                  <a:lnTo>
                    <a:pt x="520465" y="458169"/>
                  </a:lnTo>
                  <a:lnTo>
                    <a:pt x="543882" y="420428"/>
                  </a:lnTo>
                  <a:lnTo>
                    <a:pt x="561342" y="379098"/>
                  </a:lnTo>
                  <a:lnTo>
                    <a:pt x="572252" y="334769"/>
                  </a:lnTo>
                  <a:lnTo>
                    <a:pt x="576021" y="288036"/>
                  </a:lnTo>
                  <a:lnTo>
                    <a:pt x="572252" y="241333"/>
                  </a:lnTo>
                  <a:lnTo>
                    <a:pt x="561342" y="197022"/>
                  </a:lnTo>
                  <a:lnTo>
                    <a:pt x="543882" y="155699"/>
                  </a:lnTo>
                  <a:lnTo>
                    <a:pt x="520465" y="117957"/>
                  </a:lnTo>
                  <a:lnTo>
                    <a:pt x="491683" y="84391"/>
                  </a:lnTo>
                  <a:lnTo>
                    <a:pt x="458129" y="55595"/>
                  </a:lnTo>
                  <a:lnTo>
                    <a:pt x="436499" y="42163"/>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511" name="Google Shape;511;p25"/>
          <p:cNvSpPr txBox="1"/>
          <p:nvPr>
            <p:ph type="title"/>
          </p:nvPr>
        </p:nvSpPr>
        <p:spPr>
          <a:xfrm>
            <a:off x="304800" y="24775"/>
            <a:ext cx="85455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Clr>
                <a:schemeClr val="dk1"/>
              </a:buClr>
              <a:buSzPts val="1400"/>
              <a:buFont typeface="Arial"/>
              <a:buNone/>
            </a:pPr>
            <a:r>
              <a:rPr b="1" lang="en-US">
                <a:latin typeface="Atkinson Hyperlegible"/>
                <a:ea typeface="Atkinson Hyperlegible"/>
                <a:cs typeface="Atkinson Hyperlegible"/>
                <a:sym typeface="Atkinson Hyperlegible"/>
              </a:rPr>
              <a:t>Importance of ankle placement</a:t>
            </a:r>
            <a:endParaRPr b="1">
              <a:latin typeface="Atkinson Hyperlegible"/>
              <a:ea typeface="Atkinson Hyperlegible"/>
              <a:cs typeface="Atkinson Hyperlegible"/>
              <a:sym typeface="Atkinson Hyperlegible"/>
            </a:endParaRPr>
          </a:p>
        </p:txBody>
      </p:sp>
      <p:sp>
        <p:nvSpPr>
          <p:cNvPr id="512" name="Google Shape;512;p25"/>
          <p:cNvSpPr txBox="1"/>
          <p:nvPr/>
        </p:nvSpPr>
        <p:spPr>
          <a:xfrm>
            <a:off x="395550" y="671324"/>
            <a:ext cx="8280900" cy="8742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74925">
            <a:normAutofit lnSpcReduction="20000"/>
          </a:bodyPr>
          <a:lstStyle/>
          <a:p>
            <a:pPr indent="0" lvl="0" marL="118745" marR="534035" rtl="0" algn="just">
              <a:spcBef>
                <a:spcPts val="0"/>
              </a:spcBef>
              <a:spcAft>
                <a:spcPts val="0"/>
              </a:spcAft>
              <a:buSzPts val="1600"/>
              <a:buNone/>
            </a:pPr>
            <a:r>
              <a:rPr lang="en-US" sz="1600">
                <a:solidFill>
                  <a:schemeClr val="lt1"/>
                </a:solidFill>
                <a:latin typeface="Atkinson Hyperlegible"/>
                <a:ea typeface="Atkinson Hyperlegible"/>
                <a:cs typeface="Atkinson Hyperlegible"/>
                <a:sym typeface="Atkinson Hyperlegible"/>
              </a:rPr>
              <a:t>In the depiction of action, the ground contact around the feet is very important to make any behavior more convincing. In particular, the correct placement of the ankle joint is especially important for "stomping" movements, as the </a:t>
            </a:r>
            <a:r>
              <a:rPr b="1" lang="en-US" sz="1600">
                <a:solidFill>
                  <a:schemeClr val="lt1"/>
                </a:solidFill>
                <a:latin typeface="Atkinson Hyperlegible"/>
                <a:ea typeface="Atkinson Hyperlegible"/>
                <a:cs typeface="Atkinson Hyperlegible"/>
                <a:sym typeface="Atkinson Hyperlegible"/>
              </a:rPr>
              <a:t>load on the ground surface</a:t>
            </a:r>
            <a:r>
              <a:rPr lang="en-US" sz="1600">
                <a:solidFill>
                  <a:schemeClr val="lt1"/>
                </a:solidFill>
                <a:latin typeface="Atkinson Hyperlegible"/>
                <a:ea typeface="Atkinson Hyperlegible"/>
                <a:cs typeface="Atkinson Hyperlegible"/>
                <a:sym typeface="Atkinson Hyperlegible"/>
              </a:rPr>
              <a:t> is what makes them</a:t>
            </a:r>
            <a:r>
              <a:rPr b="1" lang="en-US" sz="1600">
                <a:solidFill>
                  <a:schemeClr val="lt1"/>
                </a:solidFill>
                <a:latin typeface="Atkinson Hyperlegible"/>
                <a:ea typeface="Atkinson Hyperlegible"/>
                <a:cs typeface="Atkinson Hyperlegible"/>
                <a:sym typeface="Atkinson Hyperlegible"/>
              </a:rPr>
              <a:t> </a:t>
            </a:r>
            <a:r>
              <a:rPr lang="en-US" sz="1600">
                <a:solidFill>
                  <a:schemeClr val="lt1"/>
                </a:solidFill>
                <a:latin typeface="Atkinson Hyperlegible"/>
                <a:ea typeface="Atkinson Hyperlegible"/>
                <a:cs typeface="Atkinson Hyperlegible"/>
                <a:sym typeface="Atkinson Hyperlegible"/>
              </a:rPr>
              <a:t>convincing.</a:t>
            </a:r>
            <a:endParaRPr sz="1600">
              <a:solidFill>
                <a:srgbClr val="FFFFFF"/>
              </a:solidFill>
              <a:latin typeface="Atkinson Hyperlegible"/>
              <a:ea typeface="Atkinson Hyperlegible"/>
              <a:cs typeface="Atkinson Hyperlegible"/>
              <a:sym typeface="Atkinson Hyperlegible"/>
            </a:endParaRPr>
          </a:p>
        </p:txBody>
      </p:sp>
      <p:grpSp>
        <p:nvGrpSpPr>
          <p:cNvPr id="513" name="Google Shape;513;p25"/>
          <p:cNvGrpSpPr/>
          <p:nvPr/>
        </p:nvGrpSpPr>
        <p:grpSpPr>
          <a:xfrm>
            <a:off x="4759452" y="1668526"/>
            <a:ext cx="3471926" cy="2415386"/>
            <a:chOff x="4759452" y="1668526"/>
            <a:chExt cx="3471926" cy="2415386"/>
          </a:xfrm>
        </p:grpSpPr>
        <p:pic>
          <p:nvPicPr>
            <p:cNvPr id="514" name="Google Shape;514;p25"/>
            <p:cNvPicPr preferRelativeResize="0"/>
            <p:nvPr/>
          </p:nvPicPr>
          <p:blipFill rotWithShape="1">
            <a:blip r:embed="rId4">
              <a:alphaModFix/>
            </a:blip>
            <a:srcRect b="0" l="0" r="0" t="0"/>
            <a:stretch/>
          </p:blipFill>
          <p:spPr>
            <a:xfrm>
              <a:off x="4759452" y="1675993"/>
              <a:ext cx="3471926" cy="2407919"/>
            </a:xfrm>
            <a:prstGeom prst="rect">
              <a:avLst/>
            </a:prstGeom>
            <a:noFill/>
            <a:ln>
              <a:noFill/>
            </a:ln>
          </p:spPr>
        </p:pic>
        <p:sp>
          <p:nvSpPr>
            <p:cNvPr id="515" name="Google Shape;515;p25"/>
            <p:cNvSpPr/>
            <p:nvPr/>
          </p:nvSpPr>
          <p:spPr>
            <a:xfrm>
              <a:off x="5852033" y="1668526"/>
              <a:ext cx="2067560" cy="2164080"/>
            </a:xfrm>
            <a:custGeom>
              <a:rect b="b" l="l" r="r" t="t"/>
              <a:pathLst>
                <a:path extrusionOk="0" h="2164079" w="2067559">
                  <a:moveTo>
                    <a:pt x="32003" y="0"/>
                  </a:moveTo>
                  <a:lnTo>
                    <a:pt x="0" y="30607"/>
                  </a:lnTo>
                  <a:lnTo>
                    <a:pt x="1992375" y="2117090"/>
                  </a:lnTo>
                  <a:lnTo>
                    <a:pt x="1971420" y="2137156"/>
                  </a:lnTo>
                  <a:lnTo>
                    <a:pt x="2067433" y="2163572"/>
                  </a:lnTo>
                  <a:lnTo>
                    <a:pt x="2045335" y="2066544"/>
                  </a:lnTo>
                  <a:lnTo>
                    <a:pt x="2024380" y="2086483"/>
                  </a:lnTo>
                  <a:lnTo>
                    <a:pt x="32003" y="0"/>
                  </a:lnTo>
                  <a:close/>
                </a:path>
              </a:pathLst>
            </a:custGeom>
            <a:solidFill>
              <a:srgbClr val="FFFF00">
                <a:alpha val="2745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16" name="Google Shape;516;p25"/>
            <p:cNvSpPr/>
            <p:nvPr/>
          </p:nvSpPr>
          <p:spPr>
            <a:xfrm>
              <a:off x="4911090" y="3378708"/>
              <a:ext cx="413384" cy="413384"/>
            </a:xfrm>
            <a:custGeom>
              <a:rect b="b" l="l" r="r" t="t"/>
              <a:pathLst>
                <a:path extrusionOk="0" h="413385" w="413385">
                  <a:moveTo>
                    <a:pt x="374269" y="0"/>
                  </a:moveTo>
                  <a:lnTo>
                    <a:pt x="206629" y="167640"/>
                  </a:lnTo>
                  <a:lnTo>
                    <a:pt x="38988" y="0"/>
                  </a:lnTo>
                  <a:lnTo>
                    <a:pt x="0" y="38989"/>
                  </a:lnTo>
                  <a:lnTo>
                    <a:pt x="167639" y="206502"/>
                  </a:lnTo>
                  <a:lnTo>
                    <a:pt x="0" y="374142"/>
                  </a:lnTo>
                  <a:lnTo>
                    <a:pt x="38988" y="413131"/>
                  </a:lnTo>
                  <a:lnTo>
                    <a:pt x="206629" y="245491"/>
                  </a:lnTo>
                  <a:lnTo>
                    <a:pt x="374269" y="413131"/>
                  </a:lnTo>
                  <a:lnTo>
                    <a:pt x="413131" y="374142"/>
                  </a:lnTo>
                  <a:lnTo>
                    <a:pt x="245490" y="206502"/>
                  </a:lnTo>
                  <a:lnTo>
                    <a:pt x="413131" y="38989"/>
                  </a:lnTo>
                  <a:lnTo>
                    <a:pt x="374269"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517" name="Google Shape;517;p25"/>
          <p:cNvSpPr txBox="1"/>
          <p:nvPr/>
        </p:nvSpPr>
        <p:spPr>
          <a:xfrm>
            <a:off x="395550" y="4189024"/>
            <a:ext cx="8280900" cy="8343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7625">
            <a:normAutofit lnSpcReduction="20000"/>
          </a:bodyPr>
          <a:lstStyle/>
          <a:p>
            <a:pPr indent="0" lvl="0" marL="180975" marR="981075" rtl="0" algn="l">
              <a:spcBef>
                <a:spcPts val="0"/>
              </a:spcBef>
              <a:spcAft>
                <a:spcPts val="0"/>
              </a:spcAft>
              <a:buClr>
                <a:schemeClr val="dk1"/>
              </a:buClr>
              <a:buSzPts val="1600"/>
              <a:buFont typeface="Arial"/>
              <a:buNone/>
            </a:pPr>
            <a:r>
              <a:rPr lang="en-US" sz="1600">
                <a:solidFill>
                  <a:schemeClr val="lt1"/>
                </a:solidFill>
                <a:latin typeface="Atkinson Hyperlegible"/>
                <a:ea typeface="Atkinson Hyperlegible"/>
                <a:cs typeface="Atkinson Hyperlegible"/>
                <a:sym typeface="Atkinson Hyperlegible"/>
              </a:rPr>
              <a:t>If the position of the ankle joint is too high, the direction of force from the foot will go outside the base of your foot, when it is flat against the ground, giving the impression that the </a:t>
            </a:r>
            <a:r>
              <a:rPr b="1" lang="en-US" sz="1600">
                <a:solidFill>
                  <a:schemeClr val="lt1"/>
                </a:solidFill>
                <a:latin typeface="Atkinson Hyperlegible"/>
                <a:ea typeface="Atkinson Hyperlegible"/>
                <a:cs typeface="Atkinson Hyperlegible"/>
                <a:sym typeface="Atkinson Hyperlegible"/>
              </a:rPr>
              <a:t>foot is about to sprain.</a:t>
            </a:r>
            <a:endParaRPr sz="1600">
              <a:solidFill>
                <a:schemeClr val="dk1"/>
              </a:solidFill>
              <a:latin typeface="Atkinson Hyperlegible"/>
              <a:ea typeface="Atkinson Hyperlegible"/>
              <a:cs typeface="Atkinson Hyperlegible"/>
              <a:sym typeface="Atkinson Hyperlegible"/>
            </a:endParaRPr>
          </a:p>
          <a:p>
            <a:pPr indent="0" lvl="0" marL="180975" rtl="0" algn="l">
              <a:spcBef>
                <a:spcPts val="0"/>
              </a:spcBef>
              <a:spcAft>
                <a:spcPts val="0"/>
              </a:spcAft>
              <a:buSzPts val="1600"/>
              <a:buNone/>
            </a:pPr>
            <a:r>
              <a:rPr lang="en-US" sz="1600">
                <a:solidFill>
                  <a:schemeClr val="lt1"/>
                </a:solidFill>
                <a:latin typeface="Atkinson Hyperlegible"/>
                <a:ea typeface="Atkinson Hyperlegible"/>
                <a:cs typeface="Atkinson Hyperlegible"/>
                <a:sym typeface="Atkinson Hyperlegible"/>
              </a:rPr>
              <a:t>Shoes with high heels, for example, need to be very carefully posed.</a:t>
            </a:r>
            <a:endParaRPr sz="1600">
              <a:solidFill>
                <a:srgbClr val="FFFFFF"/>
              </a:solidFill>
              <a:latin typeface="Atkinson Hyperlegible"/>
              <a:ea typeface="Atkinson Hyperlegible"/>
              <a:cs typeface="Atkinson Hyperlegible"/>
              <a:sym typeface="Atkinson Hyperlegible"/>
            </a:endParaRPr>
          </a:p>
        </p:txBody>
      </p:sp>
      <p:sp>
        <p:nvSpPr>
          <p:cNvPr id="518" name="Google Shape;518;p25"/>
          <p:cNvSpPr/>
          <p:nvPr/>
        </p:nvSpPr>
        <p:spPr>
          <a:xfrm>
            <a:off x="1048075" y="3363425"/>
            <a:ext cx="469678" cy="346534"/>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pic>
        <p:nvPicPr>
          <p:cNvPr id="523" name="Google Shape;523;p26"/>
          <p:cNvPicPr preferRelativeResize="0"/>
          <p:nvPr/>
        </p:nvPicPr>
        <p:blipFill rotWithShape="1">
          <a:blip r:embed="rId3">
            <a:alphaModFix/>
          </a:blip>
          <a:srcRect b="0" l="0" r="0" t="0"/>
          <a:stretch/>
        </p:blipFill>
        <p:spPr>
          <a:xfrm>
            <a:off x="251523" y="627506"/>
            <a:ext cx="4213288" cy="1465833"/>
          </a:xfrm>
          <a:prstGeom prst="rect">
            <a:avLst/>
          </a:prstGeom>
          <a:noFill/>
          <a:ln>
            <a:noFill/>
          </a:ln>
        </p:spPr>
      </p:pic>
      <p:grpSp>
        <p:nvGrpSpPr>
          <p:cNvPr id="524" name="Google Shape;524;p26"/>
          <p:cNvGrpSpPr/>
          <p:nvPr/>
        </p:nvGrpSpPr>
        <p:grpSpPr>
          <a:xfrm>
            <a:off x="959942" y="844816"/>
            <a:ext cx="7841919" cy="4176395"/>
            <a:chOff x="959942" y="844816"/>
            <a:chExt cx="7841919" cy="4176395"/>
          </a:xfrm>
        </p:grpSpPr>
        <p:sp>
          <p:nvSpPr>
            <p:cNvPr id="525" name="Google Shape;525;p26"/>
            <p:cNvSpPr/>
            <p:nvPr/>
          </p:nvSpPr>
          <p:spPr>
            <a:xfrm>
              <a:off x="959942" y="844816"/>
              <a:ext cx="5761355" cy="4176395"/>
            </a:xfrm>
            <a:custGeom>
              <a:rect b="b" l="l" r="r" t="t"/>
              <a:pathLst>
                <a:path extrusionOk="0" h="4176395" w="5761355">
                  <a:moveTo>
                    <a:pt x="3717798" y="3301161"/>
                  </a:moveTo>
                  <a:lnTo>
                    <a:pt x="0" y="3301161"/>
                  </a:lnTo>
                  <a:lnTo>
                    <a:pt x="0" y="4175823"/>
                  </a:lnTo>
                  <a:lnTo>
                    <a:pt x="3717798" y="4175823"/>
                  </a:lnTo>
                  <a:lnTo>
                    <a:pt x="3717798" y="3301161"/>
                  </a:lnTo>
                  <a:close/>
                </a:path>
                <a:path extrusionOk="0" h="4176395" w="5761355">
                  <a:moveTo>
                    <a:pt x="5761025" y="0"/>
                  </a:moveTo>
                  <a:lnTo>
                    <a:pt x="3744772" y="0"/>
                  </a:lnTo>
                  <a:lnTo>
                    <a:pt x="3744772" y="4163822"/>
                  </a:lnTo>
                  <a:lnTo>
                    <a:pt x="5761025" y="4163822"/>
                  </a:lnTo>
                  <a:lnTo>
                    <a:pt x="5761025"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526" name="Google Shape;526;p26"/>
            <p:cNvPicPr preferRelativeResize="0"/>
            <p:nvPr/>
          </p:nvPicPr>
          <p:blipFill rotWithShape="1">
            <a:blip r:embed="rId4">
              <a:alphaModFix/>
            </a:blip>
            <a:srcRect b="0" l="0" r="0" t="0"/>
            <a:stretch/>
          </p:blipFill>
          <p:spPr>
            <a:xfrm>
              <a:off x="6593332" y="844816"/>
              <a:ext cx="2208529" cy="4163822"/>
            </a:xfrm>
            <a:prstGeom prst="rect">
              <a:avLst/>
            </a:prstGeom>
            <a:noFill/>
            <a:ln>
              <a:noFill/>
            </a:ln>
          </p:spPr>
        </p:pic>
      </p:grpSp>
      <p:sp>
        <p:nvSpPr>
          <p:cNvPr id="527" name="Google Shape;527;p26"/>
          <p:cNvSpPr txBox="1"/>
          <p:nvPr>
            <p:ph type="title"/>
          </p:nvPr>
        </p:nvSpPr>
        <p:spPr>
          <a:xfrm>
            <a:off x="251525" y="24775"/>
            <a:ext cx="8550300" cy="443100"/>
          </a:xfrm>
          <a:prstGeom prst="rect">
            <a:avLst/>
          </a:prstGeom>
          <a:noFill/>
          <a:ln>
            <a:noFill/>
          </a:ln>
        </p:spPr>
        <p:txBody>
          <a:bodyPr anchorCtr="0" anchor="t" bIns="0" lIns="0" spcFirstLastPara="1" rIns="0" wrap="square" tIns="12050">
            <a:spAutoFit/>
          </a:bodyPr>
          <a:lstStyle/>
          <a:p>
            <a:pPr indent="0" lvl="0" marL="1397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Rotation axis placement of the ankle</a:t>
            </a:r>
            <a:endParaRPr b="1">
              <a:latin typeface="Atkinson Hyperlegible"/>
              <a:ea typeface="Atkinson Hyperlegible"/>
              <a:cs typeface="Atkinson Hyperlegible"/>
              <a:sym typeface="Atkinson Hyperlegible"/>
            </a:endParaRPr>
          </a:p>
        </p:txBody>
      </p:sp>
      <p:sp>
        <p:nvSpPr>
          <p:cNvPr id="528" name="Google Shape;528;p26"/>
          <p:cNvSpPr txBox="1"/>
          <p:nvPr/>
        </p:nvSpPr>
        <p:spPr>
          <a:xfrm>
            <a:off x="959950" y="4070375"/>
            <a:ext cx="3717900" cy="9498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000">
            <a:normAutofit lnSpcReduction="10000"/>
          </a:bodyPr>
          <a:lstStyle/>
          <a:p>
            <a:pPr indent="0" lvl="0" marL="99060" marR="292100"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When the toes are extended, the shin and the top of the foot should line up in a straight line to create a natural and beautiful shape in various poses.</a:t>
            </a:r>
            <a:endParaRPr>
              <a:solidFill>
                <a:srgbClr val="FFFFFF"/>
              </a:solidFill>
              <a:latin typeface="Atkinson Hyperlegible"/>
              <a:ea typeface="Atkinson Hyperlegible"/>
              <a:cs typeface="Atkinson Hyperlegible"/>
              <a:sym typeface="Atkinson Hyperlegible"/>
            </a:endParaRPr>
          </a:p>
        </p:txBody>
      </p:sp>
      <p:sp>
        <p:nvSpPr>
          <p:cNvPr id="529" name="Google Shape;529;p26"/>
          <p:cNvSpPr/>
          <p:nvPr/>
        </p:nvSpPr>
        <p:spPr>
          <a:xfrm>
            <a:off x="499960" y="789051"/>
            <a:ext cx="413384" cy="413384"/>
          </a:xfrm>
          <a:custGeom>
            <a:rect b="b" l="l" r="r" t="t"/>
            <a:pathLst>
              <a:path extrusionOk="0" h="413384" w="413384">
                <a:moveTo>
                  <a:pt x="374192" y="0"/>
                </a:moveTo>
                <a:lnTo>
                  <a:pt x="206565" y="167639"/>
                </a:lnTo>
                <a:lnTo>
                  <a:pt x="38938" y="0"/>
                </a:lnTo>
                <a:lnTo>
                  <a:pt x="0" y="38988"/>
                </a:lnTo>
                <a:lnTo>
                  <a:pt x="167627" y="206628"/>
                </a:lnTo>
                <a:lnTo>
                  <a:pt x="0" y="374269"/>
                </a:lnTo>
                <a:lnTo>
                  <a:pt x="38938" y="413131"/>
                </a:lnTo>
                <a:lnTo>
                  <a:pt x="206565" y="245490"/>
                </a:lnTo>
                <a:lnTo>
                  <a:pt x="374192" y="413131"/>
                </a:lnTo>
                <a:lnTo>
                  <a:pt x="413131" y="374269"/>
                </a:lnTo>
                <a:lnTo>
                  <a:pt x="245503" y="206628"/>
                </a:lnTo>
                <a:lnTo>
                  <a:pt x="413131" y="38988"/>
                </a:lnTo>
                <a:lnTo>
                  <a:pt x="374192"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530" name="Google Shape;530;p26"/>
          <p:cNvGrpSpPr/>
          <p:nvPr/>
        </p:nvGrpSpPr>
        <p:grpSpPr>
          <a:xfrm>
            <a:off x="1538859" y="729741"/>
            <a:ext cx="7147306" cy="4278896"/>
            <a:chOff x="1538859" y="729741"/>
            <a:chExt cx="7147306" cy="4278896"/>
          </a:xfrm>
        </p:grpSpPr>
        <p:pic>
          <p:nvPicPr>
            <p:cNvPr id="531" name="Google Shape;531;p26"/>
            <p:cNvPicPr preferRelativeResize="0"/>
            <p:nvPr/>
          </p:nvPicPr>
          <p:blipFill rotWithShape="1">
            <a:blip r:embed="rId5">
              <a:alphaModFix/>
            </a:blip>
            <a:srcRect b="0" l="0" r="0" t="0"/>
            <a:stretch/>
          </p:blipFill>
          <p:spPr>
            <a:xfrm>
              <a:off x="4572000" y="843546"/>
              <a:ext cx="2171573" cy="4165091"/>
            </a:xfrm>
            <a:prstGeom prst="rect">
              <a:avLst/>
            </a:prstGeom>
            <a:noFill/>
            <a:ln>
              <a:noFill/>
            </a:ln>
          </p:spPr>
        </p:pic>
        <p:sp>
          <p:nvSpPr>
            <p:cNvPr id="532" name="Google Shape;532;p26"/>
            <p:cNvSpPr/>
            <p:nvPr/>
          </p:nvSpPr>
          <p:spPr>
            <a:xfrm>
              <a:off x="6167755" y="4350715"/>
              <a:ext cx="2518410" cy="532130"/>
            </a:xfrm>
            <a:custGeom>
              <a:rect b="b" l="l" r="r" t="t"/>
              <a:pathLst>
                <a:path extrusionOk="0" h="532129" w="2518409">
                  <a:moveTo>
                    <a:pt x="413118" y="157264"/>
                  </a:moveTo>
                  <a:lnTo>
                    <a:pt x="374142" y="118338"/>
                  </a:lnTo>
                  <a:lnTo>
                    <a:pt x="206629" y="285965"/>
                  </a:lnTo>
                  <a:lnTo>
                    <a:pt x="38989" y="118338"/>
                  </a:lnTo>
                  <a:lnTo>
                    <a:pt x="0" y="157264"/>
                  </a:lnTo>
                  <a:lnTo>
                    <a:pt x="167640" y="324891"/>
                  </a:lnTo>
                  <a:lnTo>
                    <a:pt x="0" y="492518"/>
                  </a:lnTo>
                  <a:lnTo>
                    <a:pt x="38989" y="531456"/>
                  </a:lnTo>
                  <a:lnTo>
                    <a:pt x="206629" y="363829"/>
                  </a:lnTo>
                  <a:lnTo>
                    <a:pt x="374142" y="531456"/>
                  </a:lnTo>
                  <a:lnTo>
                    <a:pt x="413118" y="492518"/>
                  </a:lnTo>
                  <a:lnTo>
                    <a:pt x="245491" y="324891"/>
                  </a:lnTo>
                  <a:lnTo>
                    <a:pt x="413118" y="157264"/>
                  </a:lnTo>
                  <a:close/>
                </a:path>
                <a:path extrusionOk="0" h="532129" w="2518409">
                  <a:moveTo>
                    <a:pt x="2517902" y="265950"/>
                  </a:moveTo>
                  <a:lnTo>
                    <a:pt x="2513609" y="218147"/>
                  </a:lnTo>
                  <a:lnTo>
                    <a:pt x="2501265" y="173164"/>
                  </a:lnTo>
                  <a:lnTo>
                    <a:pt x="2481605" y="131724"/>
                  </a:lnTo>
                  <a:lnTo>
                    <a:pt x="2479040" y="128104"/>
                  </a:lnTo>
                  <a:lnTo>
                    <a:pt x="2479040" y="265950"/>
                  </a:lnTo>
                  <a:lnTo>
                    <a:pt x="2474417" y="311721"/>
                  </a:lnTo>
                  <a:lnTo>
                    <a:pt x="2461196" y="354342"/>
                  </a:lnTo>
                  <a:lnTo>
                    <a:pt x="2440267" y="392925"/>
                  </a:lnTo>
                  <a:lnTo>
                    <a:pt x="2412555" y="426529"/>
                  </a:lnTo>
                  <a:lnTo>
                    <a:pt x="2378951" y="454266"/>
                  </a:lnTo>
                  <a:lnTo>
                    <a:pt x="2340368" y="475195"/>
                  </a:lnTo>
                  <a:lnTo>
                    <a:pt x="2297734" y="488429"/>
                  </a:lnTo>
                  <a:lnTo>
                    <a:pt x="2251964" y="493039"/>
                  </a:lnTo>
                  <a:lnTo>
                    <a:pt x="2206206" y="488429"/>
                  </a:lnTo>
                  <a:lnTo>
                    <a:pt x="2163597" y="475195"/>
                  </a:lnTo>
                  <a:lnTo>
                    <a:pt x="2125027" y="454266"/>
                  </a:lnTo>
                  <a:lnTo>
                    <a:pt x="2091410" y="426529"/>
                  </a:lnTo>
                  <a:lnTo>
                    <a:pt x="2063673" y="392925"/>
                  </a:lnTo>
                  <a:lnTo>
                    <a:pt x="2042731" y="354342"/>
                  </a:lnTo>
                  <a:lnTo>
                    <a:pt x="2029498" y="311721"/>
                  </a:lnTo>
                  <a:lnTo>
                    <a:pt x="2024888" y="265950"/>
                  </a:lnTo>
                  <a:lnTo>
                    <a:pt x="2029498" y="220192"/>
                  </a:lnTo>
                  <a:lnTo>
                    <a:pt x="2042731" y="177571"/>
                  </a:lnTo>
                  <a:lnTo>
                    <a:pt x="2063673" y="138988"/>
                  </a:lnTo>
                  <a:lnTo>
                    <a:pt x="2091410" y="105384"/>
                  </a:lnTo>
                  <a:lnTo>
                    <a:pt x="2125027" y="77647"/>
                  </a:lnTo>
                  <a:lnTo>
                    <a:pt x="2163597" y="56718"/>
                  </a:lnTo>
                  <a:lnTo>
                    <a:pt x="2206206" y="43484"/>
                  </a:lnTo>
                  <a:lnTo>
                    <a:pt x="2251964" y="38862"/>
                  </a:lnTo>
                  <a:lnTo>
                    <a:pt x="2297734" y="43484"/>
                  </a:lnTo>
                  <a:lnTo>
                    <a:pt x="2340368" y="56718"/>
                  </a:lnTo>
                  <a:lnTo>
                    <a:pt x="2378951" y="77647"/>
                  </a:lnTo>
                  <a:lnTo>
                    <a:pt x="2412555" y="105384"/>
                  </a:lnTo>
                  <a:lnTo>
                    <a:pt x="2440267" y="138988"/>
                  </a:lnTo>
                  <a:lnTo>
                    <a:pt x="2461196" y="177571"/>
                  </a:lnTo>
                  <a:lnTo>
                    <a:pt x="2474417" y="220192"/>
                  </a:lnTo>
                  <a:lnTo>
                    <a:pt x="2479040" y="265950"/>
                  </a:lnTo>
                  <a:lnTo>
                    <a:pt x="2479040" y="128104"/>
                  </a:lnTo>
                  <a:lnTo>
                    <a:pt x="2455367" y="94615"/>
                  </a:lnTo>
                  <a:lnTo>
                    <a:pt x="2423325" y="62560"/>
                  </a:lnTo>
                  <a:lnTo>
                    <a:pt x="2389822" y="38862"/>
                  </a:lnTo>
                  <a:lnTo>
                    <a:pt x="2344775" y="16649"/>
                  </a:lnTo>
                  <a:lnTo>
                    <a:pt x="2299779" y="4292"/>
                  </a:lnTo>
                  <a:lnTo>
                    <a:pt x="2251964" y="0"/>
                  </a:lnTo>
                  <a:lnTo>
                    <a:pt x="2204174" y="4292"/>
                  </a:lnTo>
                  <a:lnTo>
                    <a:pt x="2159190" y="16649"/>
                  </a:lnTo>
                  <a:lnTo>
                    <a:pt x="2117763" y="36322"/>
                  </a:lnTo>
                  <a:lnTo>
                    <a:pt x="2080641" y="62560"/>
                  </a:lnTo>
                  <a:lnTo>
                    <a:pt x="2048586" y="94615"/>
                  </a:lnTo>
                  <a:lnTo>
                    <a:pt x="2022348" y="131724"/>
                  </a:lnTo>
                  <a:lnTo>
                    <a:pt x="2002663" y="173164"/>
                  </a:lnTo>
                  <a:lnTo>
                    <a:pt x="1990305" y="218147"/>
                  </a:lnTo>
                  <a:lnTo>
                    <a:pt x="1986026" y="265950"/>
                  </a:lnTo>
                  <a:lnTo>
                    <a:pt x="1990305" y="313766"/>
                  </a:lnTo>
                  <a:lnTo>
                    <a:pt x="2002663" y="358749"/>
                  </a:lnTo>
                  <a:lnTo>
                    <a:pt x="2022335" y="400189"/>
                  </a:lnTo>
                  <a:lnTo>
                    <a:pt x="2048586" y="437299"/>
                  </a:lnTo>
                  <a:lnTo>
                    <a:pt x="2080641" y="469353"/>
                  </a:lnTo>
                  <a:lnTo>
                    <a:pt x="2117763" y="495592"/>
                  </a:lnTo>
                  <a:lnTo>
                    <a:pt x="2159190" y="515264"/>
                  </a:lnTo>
                  <a:lnTo>
                    <a:pt x="2204174" y="527621"/>
                  </a:lnTo>
                  <a:lnTo>
                    <a:pt x="2251964" y="531901"/>
                  </a:lnTo>
                  <a:lnTo>
                    <a:pt x="2299779" y="527621"/>
                  </a:lnTo>
                  <a:lnTo>
                    <a:pt x="2344775" y="515264"/>
                  </a:lnTo>
                  <a:lnTo>
                    <a:pt x="2386215" y="495592"/>
                  </a:lnTo>
                  <a:lnTo>
                    <a:pt x="2389822" y="493039"/>
                  </a:lnTo>
                  <a:lnTo>
                    <a:pt x="2423325" y="469353"/>
                  </a:lnTo>
                  <a:lnTo>
                    <a:pt x="2455367" y="437299"/>
                  </a:lnTo>
                  <a:lnTo>
                    <a:pt x="2481605" y="400189"/>
                  </a:lnTo>
                  <a:lnTo>
                    <a:pt x="2501265" y="358749"/>
                  </a:lnTo>
                  <a:lnTo>
                    <a:pt x="2513609" y="313766"/>
                  </a:lnTo>
                  <a:lnTo>
                    <a:pt x="2517902" y="26595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33" name="Google Shape;533;p26"/>
            <p:cNvSpPr/>
            <p:nvPr/>
          </p:nvSpPr>
          <p:spPr>
            <a:xfrm>
              <a:off x="7138416" y="2628899"/>
              <a:ext cx="189865" cy="2038350"/>
            </a:xfrm>
            <a:custGeom>
              <a:rect b="b" l="l" r="r" t="t"/>
              <a:pathLst>
                <a:path extrusionOk="0" h="2038350" w="189865">
                  <a:moveTo>
                    <a:pt x="143890" y="0"/>
                  </a:moveTo>
                  <a:lnTo>
                    <a:pt x="0" y="2034527"/>
                  </a:lnTo>
                  <a:lnTo>
                    <a:pt x="45592" y="2037753"/>
                  </a:lnTo>
                  <a:lnTo>
                    <a:pt x="189483" y="3301"/>
                  </a:lnTo>
                  <a:lnTo>
                    <a:pt x="143890" y="0"/>
                  </a:lnTo>
                  <a:close/>
                </a:path>
              </a:pathLst>
            </a:custGeom>
            <a:solidFill>
              <a:srgbClr val="00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34" name="Google Shape;534;p26"/>
            <p:cNvSpPr/>
            <p:nvPr/>
          </p:nvSpPr>
          <p:spPr>
            <a:xfrm>
              <a:off x="2447797" y="729741"/>
              <a:ext cx="532130" cy="532130"/>
            </a:xfrm>
            <a:custGeom>
              <a:rect b="b" l="l" r="r" t="t"/>
              <a:pathLst>
                <a:path extrusionOk="0" h="532130" w="532130">
                  <a:moveTo>
                    <a:pt x="265938" y="0"/>
                  </a:moveTo>
                  <a:lnTo>
                    <a:pt x="218118" y="4282"/>
                  </a:lnTo>
                  <a:lnTo>
                    <a:pt x="173117" y="16630"/>
                  </a:lnTo>
                  <a:lnTo>
                    <a:pt x="131684" y="36293"/>
                  </a:lnTo>
                  <a:lnTo>
                    <a:pt x="94570" y="62523"/>
                  </a:lnTo>
                  <a:lnTo>
                    <a:pt x="62523" y="94570"/>
                  </a:lnTo>
                  <a:lnTo>
                    <a:pt x="36293" y="131684"/>
                  </a:lnTo>
                  <a:lnTo>
                    <a:pt x="16630" y="173117"/>
                  </a:lnTo>
                  <a:lnTo>
                    <a:pt x="4282" y="218118"/>
                  </a:lnTo>
                  <a:lnTo>
                    <a:pt x="0" y="265938"/>
                  </a:lnTo>
                  <a:lnTo>
                    <a:pt x="4282" y="313724"/>
                  </a:lnTo>
                  <a:lnTo>
                    <a:pt x="16630" y="358707"/>
                  </a:lnTo>
                  <a:lnTo>
                    <a:pt x="36293" y="400134"/>
                  </a:lnTo>
                  <a:lnTo>
                    <a:pt x="62523" y="437253"/>
                  </a:lnTo>
                  <a:lnTo>
                    <a:pt x="94570" y="469310"/>
                  </a:lnTo>
                  <a:lnTo>
                    <a:pt x="131684" y="495554"/>
                  </a:lnTo>
                  <a:lnTo>
                    <a:pt x="173117" y="515231"/>
                  </a:lnTo>
                  <a:lnTo>
                    <a:pt x="218118" y="527589"/>
                  </a:lnTo>
                  <a:lnTo>
                    <a:pt x="265938" y="531876"/>
                  </a:lnTo>
                  <a:lnTo>
                    <a:pt x="313724" y="527589"/>
                  </a:lnTo>
                  <a:lnTo>
                    <a:pt x="358707" y="515231"/>
                  </a:lnTo>
                  <a:lnTo>
                    <a:pt x="400134" y="495554"/>
                  </a:lnTo>
                  <a:lnTo>
                    <a:pt x="403727" y="493013"/>
                  </a:lnTo>
                  <a:lnTo>
                    <a:pt x="265938" y="493013"/>
                  </a:lnTo>
                  <a:lnTo>
                    <a:pt x="220155" y="488398"/>
                  </a:lnTo>
                  <a:lnTo>
                    <a:pt x="177522" y="475160"/>
                  </a:lnTo>
                  <a:lnTo>
                    <a:pt x="138948" y="454216"/>
                  </a:lnTo>
                  <a:lnTo>
                    <a:pt x="105346" y="426481"/>
                  </a:lnTo>
                  <a:lnTo>
                    <a:pt x="77625" y="392871"/>
                  </a:lnTo>
                  <a:lnTo>
                    <a:pt x="56697" y="354300"/>
                  </a:lnTo>
                  <a:lnTo>
                    <a:pt x="43472" y="311684"/>
                  </a:lnTo>
                  <a:lnTo>
                    <a:pt x="38862" y="265938"/>
                  </a:lnTo>
                  <a:lnTo>
                    <a:pt x="43472" y="220155"/>
                  </a:lnTo>
                  <a:lnTo>
                    <a:pt x="56697" y="177522"/>
                  </a:lnTo>
                  <a:lnTo>
                    <a:pt x="77625" y="138948"/>
                  </a:lnTo>
                  <a:lnTo>
                    <a:pt x="105346" y="105346"/>
                  </a:lnTo>
                  <a:lnTo>
                    <a:pt x="138948" y="77625"/>
                  </a:lnTo>
                  <a:lnTo>
                    <a:pt x="177522" y="56697"/>
                  </a:lnTo>
                  <a:lnTo>
                    <a:pt x="220155" y="43472"/>
                  </a:lnTo>
                  <a:lnTo>
                    <a:pt x="265938" y="38862"/>
                  </a:lnTo>
                  <a:lnTo>
                    <a:pt x="403769" y="38862"/>
                  </a:lnTo>
                  <a:lnTo>
                    <a:pt x="400134" y="36293"/>
                  </a:lnTo>
                  <a:lnTo>
                    <a:pt x="358707" y="16630"/>
                  </a:lnTo>
                  <a:lnTo>
                    <a:pt x="313724" y="4282"/>
                  </a:lnTo>
                  <a:lnTo>
                    <a:pt x="265938" y="0"/>
                  </a:lnTo>
                  <a:close/>
                </a:path>
                <a:path extrusionOk="0" h="532130" w="532130">
                  <a:moveTo>
                    <a:pt x="403769" y="38862"/>
                  </a:moveTo>
                  <a:lnTo>
                    <a:pt x="265938" y="38862"/>
                  </a:lnTo>
                  <a:lnTo>
                    <a:pt x="311684" y="43472"/>
                  </a:lnTo>
                  <a:lnTo>
                    <a:pt x="354300" y="56697"/>
                  </a:lnTo>
                  <a:lnTo>
                    <a:pt x="392871" y="77625"/>
                  </a:lnTo>
                  <a:lnTo>
                    <a:pt x="426481" y="105346"/>
                  </a:lnTo>
                  <a:lnTo>
                    <a:pt x="454216" y="138948"/>
                  </a:lnTo>
                  <a:lnTo>
                    <a:pt x="475160" y="177522"/>
                  </a:lnTo>
                  <a:lnTo>
                    <a:pt x="488398" y="220155"/>
                  </a:lnTo>
                  <a:lnTo>
                    <a:pt x="493013" y="265938"/>
                  </a:lnTo>
                  <a:lnTo>
                    <a:pt x="488398" y="311684"/>
                  </a:lnTo>
                  <a:lnTo>
                    <a:pt x="475160" y="354300"/>
                  </a:lnTo>
                  <a:lnTo>
                    <a:pt x="454216" y="392871"/>
                  </a:lnTo>
                  <a:lnTo>
                    <a:pt x="426481" y="426481"/>
                  </a:lnTo>
                  <a:lnTo>
                    <a:pt x="392871" y="454216"/>
                  </a:lnTo>
                  <a:lnTo>
                    <a:pt x="354300" y="475160"/>
                  </a:lnTo>
                  <a:lnTo>
                    <a:pt x="311684" y="488398"/>
                  </a:lnTo>
                  <a:lnTo>
                    <a:pt x="265938" y="493013"/>
                  </a:lnTo>
                  <a:lnTo>
                    <a:pt x="403727" y="493013"/>
                  </a:lnTo>
                  <a:lnTo>
                    <a:pt x="437253" y="469310"/>
                  </a:lnTo>
                  <a:lnTo>
                    <a:pt x="469310" y="437253"/>
                  </a:lnTo>
                  <a:lnTo>
                    <a:pt x="495553" y="400134"/>
                  </a:lnTo>
                  <a:lnTo>
                    <a:pt x="515231" y="358707"/>
                  </a:lnTo>
                  <a:lnTo>
                    <a:pt x="527589" y="313724"/>
                  </a:lnTo>
                  <a:lnTo>
                    <a:pt x="531876" y="265938"/>
                  </a:lnTo>
                  <a:lnTo>
                    <a:pt x="527589" y="218118"/>
                  </a:lnTo>
                  <a:lnTo>
                    <a:pt x="515231" y="173117"/>
                  </a:lnTo>
                  <a:lnTo>
                    <a:pt x="495554" y="131684"/>
                  </a:lnTo>
                  <a:lnTo>
                    <a:pt x="469310" y="94570"/>
                  </a:lnTo>
                  <a:lnTo>
                    <a:pt x="437253" y="62523"/>
                  </a:lnTo>
                  <a:lnTo>
                    <a:pt x="403769" y="38862"/>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535" name="Google Shape;535;p26"/>
            <p:cNvPicPr preferRelativeResize="0"/>
            <p:nvPr/>
          </p:nvPicPr>
          <p:blipFill rotWithShape="1">
            <a:blip r:embed="rId6">
              <a:alphaModFix/>
            </a:blip>
            <a:srcRect b="0" l="0" r="0" t="0"/>
            <a:stretch/>
          </p:blipFill>
          <p:spPr>
            <a:xfrm>
              <a:off x="3757929" y="1279270"/>
              <a:ext cx="136779" cy="136778"/>
            </a:xfrm>
            <a:prstGeom prst="rect">
              <a:avLst/>
            </a:prstGeom>
            <a:noFill/>
            <a:ln>
              <a:noFill/>
            </a:ln>
          </p:spPr>
        </p:pic>
        <p:sp>
          <p:nvSpPr>
            <p:cNvPr id="536" name="Google Shape;536;p26"/>
            <p:cNvSpPr/>
            <p:nvPr/>
          </p:nvSpPr>
          <p:spPr>
            <a:xfrm>
              <a:off x="3637280" y="1153032"/>
              <a:ext cx="386080" cy="389255"/>
            </a:xfrm>
            <a:custGeom>
              <a:rect b="b" l="l" r="r" t="t"/>
              <a:pathLst>
                <a:path extrusionOk="0" h="389255" w="386079">
                  <a:moveTo>
                    <a:pt x="381000" y="225171"/>
                  </a:moveTo>
                  <a:lnTo>
                    <a:pt x="358775" y="221615"/>
                  </a:lnTo>
                  <a:lnTo>
                    <a:pt x="351650" y="250342"/>
                  </a:lnTo>
                  <a:lnTo>
                    <a:pt x="339826" y="277228"/>
                  </a:lnTo>
                  <a:lnTo>
                    <a:pt x="303276" y="323215"/>
                  </a:lnTo>
                  <a:lnTo>
                    <a:pt x="265074" y="349008"/>
                  </a:lnTo>
                  <a:lnTo>
                    <a:pt x="222885" y="363359"/>
                  </a:lnTo>
                  <a:lnTo>
                    <a:pt x="179019" y="366395"/>
                  </a:lnTo>
                  <a:lnTo>
                    <a:pt x="135801" y="358267"/>
                  </a:lnTo>
                  <a:lnTo>
                    <a:pt x="95542" y="339090"/>
                  </a:lnTo>
                  <a:lnTo>
                    <a:pt x="60579" y="308991"/>
                  </a:lnTo>
                  <a:lnTo>
                    <a:pt x="92964" y="305435"/>
                  </a:lnTo>
                  <a:lnTo>
                    <a:pt x="6985" y="214503"/>
                  </a:lnTo>
                  <a:lnTo>
                    <a:pt x="1270" y="315468"/>
                  </a:lnTo>
                  <a:lnTo>
                    <a:pt x="33909" y="311912"/>
                  </a:lnTo>
                  <a:lnTo>
                    <a:pt x="59207" y="339432"/>
                  </a:lnTo>
                  <a:lnTo>
                    <a:pt x="89027" y="361416"/>
                  </a:lnTo>
                  <a:lnTo>
                    <a:pt x="122453" y="377355"/>
                  </a:lnTo>
                  <a:lnTo>
                    <a:pt x="158623" y="386715"/>
                  </a:lnTo>
                  <a:lnTo>
                    <a:pt x="203441" y="388658"/>
                  </a:lnTo>
                  <a:lnTo>
                    <a:pt x="246151" y="380631"/>
                  </a:lnTo>
                  <a:lnTo>
                    <a:pt x="285381" y="363626"/>
                  </a:lnTo>
                  <a:lnTo>
                    <a:pt x="319824" y="338594"/>
                  </a:lnTo>
                  <a:lnTo>
                    <a:pt x="348132" y="306539"/>
                  </a:lnTo>
                  <a:lnTo>
                    <a:pt x="368960" y="268401"/>
                  </a:lnTo>
                  <a:lnTo>
                    <a:pt x="381000" y="225171"/>
                  </a:lnTo>
                  <a:close/>
                </a:path>
                <a:path extrusionOk="0" h="389255" w="386079">
                  <a:moveTo>
                    <a:pt x="385572" y="88519"/>
                  </a:moveTo>
                  <a:lnTo>
                    <a:pt x="352679" y="89535"/>
                  </a:lnTo>
                  <a:lnTo>
                    <a:pt x="329565" y="60185"/>
                  </a:lnTo>
                  <a:lnTo>
                    <a:pt x="301561" y="35966"/>
                  </a:lnTo>
                  <a:lnTo>
                    <a:pt x="269443" y="17475"/>
                  </a:lnTo>
                  <a:lnTo>
                    <a:pt x="234061" y="5334"/>
                  </a:lnTo>
                  <a:lnTo>
                    <a:pt x="189522" y="0"/>
                  </a:lnTo>
                  <a:lnTo>
                    <a:pt x="146354" y="4749"/>
                  </a:lnTo>
                  <a:lnTo>
                    <a:pt x="105943" y="18707"/>
                  </a:lnTo>
                  <a:lnTo>
                    <a:pt x="69697" y="41033"/>
                  </a:lnTo>
                  <a:lnTo>
                    <a:pt x="39027" y="70840"/>
                  </a:lnTo>
                  <a:lnTo>
                    <a:pt x="15316" y="107289"/>
                  </a:lnTo>
                  <a:lnTo>
                    <a:pt x="0" y="149479"/>
                  </a:lnTo>
                  <a:lnTo>
                    <a:pt x="21844" y="154686"/>
                  </a:lnTo>
                  <a:lnTo>
                    <a:pt x="31115" y="126631"/>
                  </a:lnTo>
                  <a:lnTo>
                    <a:pt x="44970" y="100749"/>
                  </a:lnTo>
                  <a:lnTo>
                    <a:pt x="63042" y="77571"/>
                  </a:lnTo>
                  <a:lnTo>
                    <a:pt x="84963" y="57658"/>
                  </a:lnTo>
                  <a:lnTo>
                    <a:pt x="125044" y="34874"/>
                  </a:lnTo>
                  <a:lnTo>
                    <a:pt x="168211" y="23799"/>
                  </a:lnTo>
                  <a:lnTo>
                    <a:pt x="212178" y="24142"/>
                  </a:lnTo>
                  <a:lnTo>
                    <a:pt x="254635" y="35572"/>
                  </a:lnTo>
                  <a:lnTo>
                    <a:pt x="293306" y="57772"/>
                  </a:lnTo>
                  <a:lnTo>
                    <a:pt x="325882" y="90424"/>
                  </a:lnTo>
                  <a:lnTo>
                    <a:pt x="293243" y="91440"/>
                  </a:lnTo>
                  <a:lnTo>
                    <a:pt x="372110" y="188722"/>
                  </a:lnTo>
                  <a:lnTo>
                    <a:pt x="385572" y="8851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537" name="Google Shape;537;p26"/>
            <p:cNvPicPr preferRelativeResize="0"/>
            <p:nvPr/>
          </p:nvPicPr>
          <p:blipFill rotWithShape="1">
            <a:blip r:embed="rId7">
              <a:alphaModFix/>
            </a:blip>
            <a:srcRect b="0" l="0" r="0" t="0"/>
            <a:stretch/>
          </p:blipFill>
          <p:spPr>
            <a:xfrm>
              <a:off x="1659508" y="1033398"/>
              <a:ext cx="136779" cy="136778"/>
            </a:xfrm>
            <a:prstGeom prst="rect">
              <a:avLst/>
            </a:prstGeom>
            <a:noFill/>
            <a:ln>
              <a:noFill/>
            </a:ln>
          </p:spPr>
        </p:pic>
        <p:sp>
          <p:nvSpPr>
            <p:cNvPr id="538" name="Google Shape;538;p26"/>
            <p:cNvSpPr/>
            <p:nvPr/>
          </p:nvSpPr>
          <p:spPr>
            <a:xfrm>
              <a:off x="1538859" y="907160"/>
              <a:ext cx="386080" cy="389255"/>
            </a:xfrm>
            <a:custGeom>
              <a:rect b="b" l="l" r="r" t="t"/>
              <a:pathLst>
                <a:path extrusionOk="0" h="389255" w="386080">
                  <a:moveTo>
                    <a:pt x="381000" y="225171"/>
                  </a:moveTo>
                  <a:lnTo>
                    <a:pt x="358902" y="221615"/>
                  </a:lnTo>
                  <a:lnTo>
                    <a:pt x="351751" y="250342"/>
                  </a:lnTo>
                  <a:lnTo>
                    <a:pt x="339890" y="277228"/>
                  </a:lnTo>
                  <a:lnTo>
                    <a:pt x="303276" y="323215"/>
                  </a:lnTo>
                  <a:lnTo>
                    <a:pt x="265074" y="349008"/>
                  </a:lnTo>
                  <a:lnTo>
                    <a:pt x="222885" y="363359"/>
                  </a:lnTo>
                  <a:lnTo>
                    <a:pt x="179019" y="366407"/>
                  </a:lnTo>
                  <a:lnTo>
                    <a:pt x="135801" y="358267"/>
                  </a:lnTo>
                  <a:lnTo>
                    <a:pt x="95542" y="339090"/>
                  </a:lnTo>
                  <a:lnTo>
                    <a:pt x="60579" y="308991"/>
                  </a:lnTo>
                  <a:lnTo>
                    <a:pt x="92964" y="305435"/>
                  </a:lnTo>
                  <a:lnTo>
                    <a:pt x="6985" y="214503"/>
                  </a:lnTo>
                  <a:lnTo>
                    <a:pt x="1270" y="315468"/>
                  </a:lnTo>
                  <a:lnTo>
                    <a:pt x="34036" y="311912"/>
                  </a:lnTo>
                  <a:lnTo>
                    <a:pt x="59270" y="339432"/>
                  </a:lnTo>
                  <a:lnTo>
                    <a:pt x="89039" y="361416"/>
                  </a:lnTo>
                  <a:lnTo>
                    <a:pt x="122453" y="377355"/>
                  </a:lnTo>
                  <a:lnTo>
                    <a:pt x="158623" y="386715"/>
                  </a:lnTo>
                  <a:lnTo>
                    <a:pt x="203441" y="388658"/>
                  </a:lnTo>
                  <a:lnTo>
                    <a:pt x="246151" y="380631"/>
                  </a:lnTo>
                  <a:lnTo>
                    <a:pt x="285381" y="363626"/>
                  </a:lnTo>
                  <a:lnTo>
                    <a:pt x="319824" y="338594"/>
                  </a:lnTo>
                  <a:lnTo>
                    <a:pt x="348132" y="306539"/>
                  </a:lnTo>
                  <a:lnTo>
                    <a:pt x="368960" y="268401"/>
                  </a:lnTo>
                  <a:lnTo>
                    <a:pt x="381000" y="225171"/>
                  </a:lnTo>
                  <a:close/>
                </a:path>
                <a:path extrusionOk="0" h="389255" w="386080">
                  <a:moveTo>
                    <a:pt x="385572" y="88519"/>
                  </a:moveTo>
                  <a:lnTo>
                    <a:pt x="352679" y="89535"/>
                  </a:lnTo>
                  <a:lnTo>
                    <a:pt x="329565" y="60185"/>
                  </a:lnTo>
                  <a:lnTo>
                    <a:pt x="301574" y="35966"/>
                  </a:lnTo>
                  <a:lnTo>
                    <a:pt x="269506" y="17475"/>
                  </a:lnTo>
                  <a:lnTo>
                    <a:pt x="234188" y="5334"/>
                  </a:lnTo>
                  <a:lnTo>
                    <a:pt x="189611" y="0"/>
                  </a:lnTo>
                  <a:lnTo>
                    <a:pt x="146392" y="4749"/>
                  </a:lnTo>
                  <a:lnTo>
                    <a:pt x="105968" y="18707"/>
                  </a:lnTo>
                  <a:lnTo>
                    <a:pt x="69710" y="41033"/>
                  </a:lnTo>
                  <a:lnTo>
                    <a:pt x="39027" y="70840"/>
                  </a:lnTo>
                  <a:lnTo>
                    <a:pt x="15316" y="107289"/>
                  </a:lnTo>
                  <a:lnTo>
                    <a:pt x="0" y="149479"/>
                  </a:lnTo>
                  <a:lnTo>
                    <a:pt x="21844" y="154686"/>
                  </a:lnTo>
                  <a:lnTo>
                    <a:pt x="31115" y="126631"/>
                  </a:lnTo>
                  <a:lnTo>
                    <a:pt x="44970" y="100749"/>
                  </a:lnTo>
                  <a:lnTo>
                    <a:pt x="63042" y="77571"/>
                  </a:lnTo>
                  <a:lnTo>
                    <a:pt x="84963" y="57658"/>
                  </a:lnTo>
                  <a:lnTo>
                    <a:pt x="125044" y="34874"/>
                  </a:lnTo>
                  <a:lnTo>
                    <a:pt x="168211" y="23799"/>
                  </a:lnTo>
                  <a:lnTo>
                    <a:pt x="212178" y="24142"/>
                  </a:lnTo>
                  <a:lnTo>
                    <a:pt x="254635" y="35560"/>
                  </a:lnTo>
                  <a:lnTo>
                    <a:pt x="293306" y="57772"/>
                  </a:lnTo>
                  <a:lnTo>
                    <a:pt x="325882" y="90424"/>
                  </a:lnTo>
                  <a:lnTo>
                    <a:pt x="293370" y="91440"/>
                  </a:lnTo>
                  <a:lnTo>
                    <a:pt x="372110" y="188722"/>
                  </a:lnTo>
                  <a:lnTo>
                    <a:pt x="385572" y="8851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539" name="Google Shape;539;p26"/>
          <p:cNvSpPr txBox="1"/>
          <p:nvPr/>
        </p:nvSpPr>
        <p:spPr>
          <a:xfrm>
            <a:off x="251523" y="2149094"/>
            <a:ext cx="4178400" cy="16764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36825">
            <a:spAutoFit/>
          </a:bodyPr>
          <a:lstStyle/>
          <a:p>
            <a:pPr indent="0" lvl="0" marL="90805" rtl="0" algn="l">
              <a:spcBef>
                <a:spcPts val="0"/>
              </a:spcBef>
              <a:spcAft>
                <a:spcPts val="0"/>
              </a:spcAft>
              <a:buClr>
                <a:schemeClr val="dk1"/>
              </a:buClr>
              <a:buSzPts val="1800"/>
              <a:buFont typeface="Arial"/>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283845" marR="365760" rtl="0" algn="l">
              <a:spcBef>
                <a:spcPts val="540"/>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A good rule of thumb for placing the bones is to keep the </a:t>
            </a:r>
            <a:r>
              <a:rPr b="1" lang="en-US">
                <a:solidFill>
                  <a:schemeClr val="lt1"/>
                </a:solidFill>
                <a:latin typeface="Atkinson Hyperlegible"/>
                <a:ea typeface="Atkinson Hyperlegible"/>
                <a:cs typeface="Atkinson Hyperlegible"/>
                <a:sym typeface="Atkinson Hyperlegible"/>
              </a:rPr>
              <a:t>bottom of the ankles </a:t>
            </a:r>
            <a:r>
              <a:rPr lang="en-US">
                <a:solidFill>
                  <a:schemeClr val="lt1"/>
                </a:solidFill>
                <a:latin typeface="Atkinson Hyperlegible"/>
                <a:ea typeface="Atkinson Hyperlegible"/>
                <a:cs typeface="Atkinson Hyperlegible"/>
                <a:sym typeface="Atkinson Hyperlegible"/>
              </a:rPr>
              <a:t>in mind.</a:t>
            </a:r>
            <a:endParaRPr>
              <a:solidFill>
                <a:schemeClr val="dk1"/>
              </a:solidFill>
              <a:latin typeface="Atkinson Hyperlegible"/>
              <a:ea typeface="Atkinson Hyperlegible"/>
              <a:cs typeface="Atkinson Hyperlegible"/>
              <a:sym typeface="Atkinson Hyperlegible"/>
            </a:endParaRPr>
          </a:p>
          <a:p>
            <a:pPr indent="0" lvl="0" marL="283845" marR="354965"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If you are wearing shoes with heels, the thickness of the heel should also be taken into account when making adjustments.</a:t>
            </a:r>
            <a:endParaRPr b="1" sz="1800">
              <a:solidFill>
                <a:srgbClr val="FFFFFF"/>
              </a:solidFill>
              <a:latin typeface="Atkinson Hyperlegible"/>
              <a:ea typeface="Atkinson Hyperlegible"/>
              <a:cs typeface="Atkinson Hyperlegible"/>
              <a:sym typeface="Atkinson Hyperlegible"/>
            </a:endParaRPr>
          </a:p>
        </p:txBody>
      </p:sp>
      <p:sp>
        <p:nvSpPr>
          <p:cNvPr id="540" name="Google Shape;540;p26"/>
          <p:cNvSpPr/>
          <p:nvPr/>
        </p:nvSpPr>
        <p:spPr>
          <a:xfrm>
            <a:off x="2514600" y="838200"/>
            <a:ext cx="424925" cy="310296"/>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
        <p:nvSpPr>
          <p:cNvPr id="541" name="Google Shape;541;p26"/>
          <p:cNvSpPr/>
          <p:nvPr/>
        </p:nvSpPr>
        <p:spPr>
          <a:xfrm>
            <a:off x="8229600" y="4490304"/>
            <a:ext cx="424925" cy="310296"/>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27"/>
          <p:cNvSpPr/>
          <p:nvPr/>
        </p:nvSpPr>
        <p:spPr>
          <a:xfrm>
            <a:off x="4644009" y="3459962"/>
            <a:ext cx="4302125" cy="1560195"/>
          </a:xfrm>
          <a:custGeom>
            <a:rect b="b" l="l" r="r" t="t"/>
            <a:pathLst>
              <a:path extrusionOk="0" h="1560195" w="4302125">
                <a:moveTo>
                  <a:pt x="2134108" y="0"/>
                </a:moveTo>
                <a:lnTo>
                  <a:pt x="0" y="0"/>
                </a:lnTo>
                <a:lnTo>
                  <a:pt x="0" y="1560068"/>
                </a:lnTo>
                <a:lnTo>
                  <a:pt x="2134108" y="1560068"/>
                </a:lnTo>
                <a:lnTo>
                  <a:pt x="2134108" y="0"/>
                </a:lnTo>
                <a:close/>
              </a:path>
              <a:path extrusionOk="0" h="1560195" w="4302125">
                <a:moveTo>
                  <a:pt x="4301871" y="0"/>
                </a:moveTo>
                <a:lnTo>
                  <a:pt x="2167763" y="0"/>
                </a:lnTo>
                <a:lnTo>
                  <a:pt x="2167763" y="1560068"/>
                </a:lnTo>
                <a:lnTo>
                  <a:pt x="4301871" y="1560068"/>
                </a:lnTo>
                <a:lnTo>
                  <a:pt x="4301871"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47" name="Google Shape;547;p27"/>
          <p:cNvSpPr/>
          <p:nvPr/>
        </p:nvSpPr>
        <p:spPr>
          <a:xfrm>
            <a:off x="179514" y="986155"/>
            <a:ext cx="2780665" cy="2364105"/>
          </a:xfrm>
          <a:custGeom>
            <a:rect b="b" l="l" r="r" t="t"/>
            <a:pathLst>
              <a:path extrusionOk="0" h="2364104" w="2780665">
                <a:moveTo>
                  <a:pt x="2780538" y="0"/>
                </a:moveTo>
                <a:lnTo>
                  <a:pt x="0" y="0"/>
                </a:lnTo>
                <a:lnTo>
                  <a:pt x="0" y="2363978"/>
                </a:lnTo>
                <a:lnTo>
                  <a:pt x="2780538" y="2363978"/>
                </a:lnTo>
                <a:lnTo>
                  <a:pt x="278053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48" name="Google Shape;548;p27"/>
          <p:cNvSpPr/>
          <p:nvPr/>
        </p:nvSpPr>
        <p:spPr>
          <a:xfrm>
            <a:off x="3015614" y="999363"/>
            <a:ext cx="2780665" cy="2350770"/>
          </a:xfrm>
          <a:custGeom>
            <a:rect b="b" l="l" r="r" t="t"/>
            <a:pathLst>
              <a:path extrusionOk="0" h="2350770" w="2780665">
                <a:moveTo>
                  <a:pt x="2780538" y="0"/>
                </a:moveTo>
                <a:lnTo>
                  <a:pt x="0" y="0"/>
                </a:lnTo>
                <a:lnTo>
                  <a:pt x="0" y="2350262"/>
                </a:lnTo>
                <a:lnTo>
                  <a:pt x="2780538" y="2350262"/>
                </a:lnTo>
                <a:lnTo>
                  <a:pt x="278053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49" name="Google Shape;549;p27"/>
          <p:cNvSpPr/>
          <p:nvPr/>
        </p:nvSpPr>
        <p:spPr>
          <a:xfrm>
            <a:off x="755573" y="3463126"/>
            <a:ext cx="3816985" cy="1557020"/>
          </a:xfrm>
          <a:custGeom>
            <a:rect b="b" l="l" r="r" t="t"/>
            <a:pathLst>
              <a:path extrusionOk="0" h="1557020" w="3816985">
                <a:moveTo>
                  <a:pt x="3816477" y="0"/>
                </a:moveTo>
                <a:lnTo>
                  <a:pt x="0" y="0"/>
                </a:lnTo>
                <a:lnTo>
                  <a:pt x="0" y="1556893"/>
                </a:lnTo>
                <a:lnTo>
                  <a:pt x="3816477" y="1556893"/>
                </a:lnTo>
                <a:lnTo>
                  <a:pt x="3816477" y="0"/>
                </a:lnTo>
                <a:close/>
              </a:path>
            </a:pathLst>
          </a:cu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sp>
        <p:nvSpPr>
          <p:cNvPr id="550" name="Google Shape;550;p27"/>
          <p:cNvSpPr txBox="1"/>
          <p:nvPr>
            <p:ph type="title"/>
          </p:nvPr>
        </p:nvSpPr>
        <p:spPr>
          <a:xfrm>
            <a:off x="310225" y="24775"/>
            <a:ext cx="8281200" cy="8742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Clr>
                <a:schemeClr val="dk1"/>
              </a:buClr>
              <a:buSzPts val="1400"/>
              <a:buFont typeface="Arial"/>
              <a:buNone/>
            </a:pPr>
            <a:r>
              <a:rPr b="1" lang="en-US">
                <a:latin typeface="Atkinson Hyperlegible"/>
                <a:ea typeface="Atkinson Hyperlegible"/>
                <a:cs typeface="Atkinson Hyperlegible"/>
                <a:sym typeface="Atkinson Hyperlegible"/>
              </a:rPr>
              <a:t>Guideline: Toe Bone Placement</a:t>
            </a:r>
            <a:endParaRPr b="1">
              <a:latin typeface="Atkinson Hyperlegible"/>
              <a:ea typeface="Atkinson Hyperlegible"/>
              <a:cs typeface="Atkinson Hyperlegible"/>
              <a:sym typeface="Atkinson Hyperlegible"/>
            </a:endParaRPr>
          </a:p>
          <a:p>
            <a:pPr indent="0" lvl="0" marL="12700" rtl="0" algn="ctr">
              <a:lnSpc>
                <a:spcPct val="100000"/>
              </a:lnSpc>
              <a:spcBef>
                <a:spcPts val="0"/>
              </a:spcBef>
              <a:spcAft>
                <a:spcPts val="0"/>
              </a:spcAft>
              <a:buNone/>
            </a:pPr>
            <a:r>
              <a:t/>
            </a:r>
            <a:endParaRPr b="1">
              <a:latin typeface="Atkinson Hyperlegible"/>
              <a:ea typeface="Atkinson Hyperlegible"/>
              <a:cs typeface="Atkinson Hyperlegible"/>
              <a:sym typeface="Atkinson Hyperlegible"/>
            </a:endParaRPr>
          </a:p>
        </p:txBody>
      </p:sp>
      <p:sp>
        <p:nvSpPr>
          <p:cNvPr id="551" name="Google Shape;551;p27"/>
          <p:cNvSpPr txBox="1"/>
          <p:nvPr/>
        </p:nvSpPr>
        <p:spPr>
          <a:xfrm>
            <a:off x="5893700" y="1008627"/>
            <a:ext cx="3070800" cy="19437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76200">
            <a:normAutofit lnSpcReduction="10000"/>
          </a:bodyPr>
          <a:lstStyle/>
          <a:p>
            <a:pPr indent="0" lvl="0" marL="92075" marR="248283" rtl="0" algn="l">
              <a:spcBef>
                <a:spcPts val="0"/>
              </a:spcBef>
              <a:spcAft>
                <a:spcPts val="0"/>
              </a:spcAft>
              <a:buClr>
                <a:schemeClr val="dk1"/>
              </a:buClr>
              <a:buSzPts val="1400"/>
              <a:buFont typeface="Arial"/>
              <a:buNone/>
            </a:pPr>
            <a:r>
              <a:rPr lang="en-US">
                <a:solidFill>
                  <a:schemeClr val="lt1"/>
                </a:solidFill>
              </a:rPr>
              <a:t>The toe stomping pose is important in every action, including running.</a:t>
            </a:r>
            <a:endParaRPr>
              <a:solidFill>
                <a:schemeClr val="dk1"/>
              </a:solidFill>
            </a:endParaRPr>
          </a:p>
          <a:p>
            <a:pPr indent="0" lvl="0" marL="92075" marR="452118" rtl="0" algn="l">
              <a:spcBef>
                <a:spcPts val="5"/>
              </a:spcBef>
              <a:spcAft>
                <a:spcPts val="0"/>
              </a:spcAft>
              <a:buClr>
                <a:schemeClr val="dk1"/>
              </a:buClr>
              <a:buSzPts val="1400"/>
              <a:buFont typeface="Arial"/>
              <a:buNone/>
            </a:pPr>
            <a:r>
              <a:rPr lang="en-US">
                <a:solidFill>
                  <a:schemeClr val="lt1"/>
                </a:solidFill>
              </a:rPr>
              <a:t>If you remember that the length of the toe contact area is about 1/3 of the total foot length</a:t>
            </a:r>
            <a:r>
              <a:rPr lang="en-US">
                <a:solidFill>
                  <a:schemeClr val="dk1"/>
                </a:solidFill>
              </a:rPr>
              <a:t>, </a:t>
            </a:r>
            <a:r>
              <a:rPr lang="en-US">
                <a:solidFill>
                  <a:schemeClr val="lt1"/>
                </a:solidFill>
              </a:rPr>
              <a:t>it’ll work out alright.</a:t>
            </a:r>
            <a:endParaRPr>
              <a:solidFill>
                <a:schemeClr val="dk1"/>
              </a:solidFill>
            </a:endParaRPr>
          </a:p>
          <a:p>
            <a:pPr indent="0" lvl="0" marL="92075" rtl="0" algn="l">
              <a:spcBef>
                <a:spcPts val="0"/>
              </a:spcBef>
              <a:spcAft>
                <a:spcPts val="0"/>
              </a:spcAft>
              <a:buSzPts val="1400"/>
              <a:buNone/>
            </a:pPr>
            <a:r>
              <a:rPr lang="en-US">
                <a:solidFill>
                  <a:schemeClr val="lt1"/>
                </a:solidFill>
              </a:rPr>
              <a:t>(If you are barefoot, you can make it a little shorter.)</a:t>
            </a:r>
            <a:endParaRPr>
              <a:solidFill>
                <a:srgbClr val="FFFFFF"/>
              </a:solidFill>
            </a:endParaRPr>
          </a:p>
        </p:txBody>
      </p:sp>
      <p:sp>
        <p:nvSpPr>
          <p:cNvPr id="552" name="Google Shape;552;p27"/>
          <p:cNvSpPr txBox="1"/>
          <p:nvPr/>
        </p:nvSpPr>
        <p:spPr>
          <a:xfrm>
            <a:off x="762400" y="3403552"/>
            <a:ext cx="3663300" cy="1616700"/>
          </a:xfrm>
          <a:prstGeom prst="rect">
            <a:avLst/>
          </a:prstGeom>
          <a:noFill/>
          <a:ln>
            <a:noFill/>
          </a:ln>
        </p:spPr>
        <p:txBody>
          <a:bodyPr anchorCtr="0" anchor="t" bIns="0" lIns="0" spcFirstLastPara="1" rIns="0" wrap="square" tIns="99050">
            <a:normAutofit lnSpcReduction="20000"/>
          </a:bodyPr>
          <a:lstStyle/>
          <a:p>
            <a:pPr indent="0" lvl="0" marL="12700" rtl="0" algn="l">
              <a:spcBef>
                <a:spcPts val="0"/>
              </a:spcBef>
              <a:spcAft>
                <a:spcPts val="0"/>
              </a:spcAft>
              <a:buClr>
                <a:schemeClr val="dk1"/>
              </a:buClr>
              <a:buSzPts val="1800"/>
              <a:buFont typeface="Arial"/>
              <a:buNone/>
            </a:pPr>
            <a:r>
              <a:rPr b="1" lang="en-US" sz="1800">
                <a:solidFill>
                  <a:schemeClr val="lt1"/>
                </a:solidFill>
              </a:rPr>
              <a:t>⇒Approximate placement</a:t>
            </a:r>
            <a:endParaRPr sz="1800">
              <a:solidFill>
                <a:schemeClr val="dk1"/>
              </a:solidFill>
            </a:endParaRPr>
          </a:p>
          <a:p>
            <a:pPr indent="0" lvl="0" marL="240027" rtl="0" algn="l">
              <a:spcBef>
                <a:spcPts val="540"/>
              </a:spcBef>
              <a:spcAft>
                <a:spcPts val="0"/>
              </a:spcAft>
              <a:buClr>
                <a:schemeClr val="dk1"/>
              </a:buClr>
              <a:buSzPts val="1400"/>
              <a:buFont typeface="Arial"/>
              <a:buNone/>
            </a:pPr>
            <a:r>
              <a:rPr lang="en-US">
                <a:solidFill>
                  <a:schemeClr val="lt1"/>
                </a:solidFill>
              </a:rPr>
              <a:t>As mentioned above, if you place it around 1/3 of the entire foot you’ll have a good balance.</a:t>
            </a:r>
            <a:endParaRPr>
              <a:solidFill>
                <a:schemeClr val="dk1"/>
              </a:solidFill>
            </a:endParaRPr>
          </a:p>
          <a:p>
            <a:pPr indent="0" lvl="0" marL="240027" rtl="0" algn="l">
              <a:spcBef>
                <a:spcPts val="0"/>
              </a:spcBef>
              <a:spcAft>
                <a:spcPts val="0"/>
              </a:spcAft>
              <a:buClr>
                <a:schemeClr val="dk1"/>
              </a:buClr>
              <a:buSzPts val="1400"/>
              <a:buFont typeface="Arial"/>
              <a:buNone/>
            </a:pPr>
            <a:r>
              <a:rPr lang="en-US">
                <a:solidFill>
                  <a:schemeClr val="lt1"/>
                </a:solidFill>
              </a:rPr>
              <a:t>The height is right in the middle of the base of the toes.</a:t>
            </a:r>
            <a:endParaRPr>
              <a:solidFill>
                <a:schemeClr val="dk1"/>
              </a:solidFill>
            </a:endParaRPr>
          </a:p>
          <a:p>
            <a:pPr indent="0" lvl="0" marL="240027" marR="88900" rtl="0" algn="l">
              <a:spcBef>
                <a:spcPts val="0"/>
              </a:spcBef>
              <a:spcAft>
                <a:spcPts val="0"/>
              </a:spcAft>
              <a:buSzPts val="1400"/>
              <a:buNone/>
            </a:pPr>
            <a:r>
              <a:rPr lang="en-US">
                <a:solidFill>
                  <a:schemeClr val="lt1"/>
                </a:solidFill>
              </a:rPr>
              <a:t>For shoes with soles, the thickness of the sole should also be taken into account.</a:t>
            </a:r>
            <a:endParaRPr b="1" sz="1800">
              <a:solidFill>
                <a:srgbClr val="FFFFFF"/>
              </a:solidFill>
            </a:endParaRPr>
          </a:p>
        </p:txBody>
      </p:sp>
      <p:grpSp>
        <p:nvGrpSpPr>
          <p:cNvPr id="553" name="Google Shape;553;p27"/>
          <p:cNvGrpSpPr/>
          <p:nvPr/>
        </p:nvGrpSpPr>
        <p:grpSpPr>
          <a:xfrm>
            <a:off x="3015614" y="999363"/>
            <a:ext cx="2548001" cy="2241042"/>
            <a:chOff x="3015614" y="999363"/>
            <a:chExt cx="2548001" cy="2241042"/>
          </a:xfrm>
        </p:grpSpPr>
        <p:pic>
          <p:nvPicPr>
            <p:cNvPr id="554" name="Google Shape;554;p27"/>
            <p:cNvPicPr preferRelativeResize="0"/>
            <p:nvPr/>
          </p:nvPicPr>
          <p:blipFill rotWithShape="1">
            <a:blip r:embed="rId3">
              <a:alphaModFix/>
            </a:blip>
            <a:srcRect b="0" l="0" r="0" t="0"/>
            <a:stretch/>
          </p:blipFill>
          <p:spPr>
            <a:xfrm>
              <a:off x="3015614" y="999363"/>
              <a:ext cx="2548001" cy="2180208"/>
            </a:xfrm>
            <a:prstGeom prst="rect">
              <a:avLst/>
            </a:prstGeom>
            <a:noFill/>
            <a:ln>
              <a:noFill/>
            </a:ln>
          </p:spPr>
        </p:pic>
        <p:pic>
          <p:nvPicPr>
            <p:cNvPr id="555" name="Google Shape;555;p27"/>
            <p:cNvPicPr preferRelativeResize="0"/>
            <p:nvPr/>
          </p:nvPicPr>
          <p:blipFill rotWithShape="1">
            <a:blip r:embed="rId4">
              <a:alphaModFix/>
            </a:blip>
            <a:srcRect b="0" l="0" r="0" t="0"/>
            <a:stretch/>
          </p:blipFill>
          <p:spPr>
            <a:xfrm>
              <a:off x="4822697" y="2781554"/>
              <a:ext cx="90677" cy="90677"/>
            </a:xfrm>
            <a:prstGeom prst="rect">
              <a:avLst/>
            </a:prstGeom>
            <a:noFill/>
            <a:ln>
              <a:noFill/>
            </a:ln>
          </p:spPr>
        </p:pic>
        <p:sp>
          <p:nvSpPr>
            <p:cNvPr id="556" name="Google Shape;556;p27"/>
            <p:cNvSpPr/>
            <p:nvPr/>
          </p:nvSpPr>
          <p:spPr>
            <a:xfrm>
              <a:off x="4742688" y="2699696"/>
              <a:ext cx="255904" cy="123825"/>
            </a:xfrm>
            <a:custGeom>
              <a:rect b="b" l="l" r="r" t="t"/>
              <a:pathLst>
                <a:path extrusionOk="0" h="123825" w="255904">
                  <a:moveTo>
                    <a:pt x="104066" y="0"/>
                  </a:moveTo>
                  <a:lnTo>
                    <a:pt x="57832" y="17357"/>
                  </a:lnTo>
                  <a:lnTo>
                    <a:pt x="21480" y="50835"/>
                  </a:lnTo>
                  <a:lnTo>
                    <a:pt x="0" y="97351"/>
                  </a:lnTo>
                  <a:lnTo>
                    <a:pt x="14477" y="100780"/>
                  </a:lnTo>
                  <a:lnTo>
                    <a:pt x="20651" y="82147"/>
                  </a:lnTo>
                  <a:lnTo>
                    <a:pt x="29860" y="64966"/>
                  </a:lnTo>
                  <a:lnTo>
                    <a:pt x="41856" y="49595"/>
                  </a:lnTo>
                  <a:lnTo>
                    <a:pt x="56387" y="36391"/>
                  </a:lnTo>
                  <a:lnTo>
                    <a:pt x="97083" y="16674"/>
                  </a:lnTo>
                  <a:lnTo>
                    <a:pt x="140684" y="14198"/>
                  </a:lnTo>
                  <a:lnTo>
                    <a:pt x="182046" y="28247"/>
                  </a:lnTo>
                  <a:lnTo>
                    <a:pt x="216026" y="58108"/>
                  </a:lnTo>
                  <a:lnTo>
                    <a:pt x="194437" y="58870"/>
                  </a:lnTo>
                  <a:lnTo>
                    <a:pt x="246634" y="123259"/>
                  </a:lnTo>
                  <a:lnTo>
                    <a:pt x="255650" y="56838"/>
                  </a:lnTo>
                  <a:lnTo>
                    <a:pt x="233807" y="57600"/>
                  </a:lnTo>
                  <a:lnTo>
                    <a:pt x="218487" y="38119"/>
                  </a:lnTo>
                  <a:lnTo>
                    <a:pt x="199929" y="22056"/>
                  </a:lnTo>
                  <a:lnTo>
                    <a:pt x="178657" y="9826"/>
                  </a:lnTo>
                  <a:lnTo>
                    <a:pt x="155194" y="1847"/>
                  </a:lnTo>
                  <a:lnTo>
                    <a:pt x="104066"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557" name="Google Shape;557;p27"/>
            <p:cNvPicPr preferRelativeResize="0"/>
            <p:nvPr/>
          </p:nvPicPr>
          <p:blipFill rotWithShape="1">
            <a:blip r:embed="rId5">
              <a:alphaModFix/>
            </a:blip>
            <a:srcRect b="0" l="0" r="0" t="0"/>
            <a:stretch/>
          </p:blipFill>
          <p:spPr>
            <a:xfrm>
              <a:off x="4743576" y="2840101"/>
              <a:ext cx="251713" cy="114173"/>
            </a:xfrm>
            <a:prstGeom prst="rect">
              <a:avLst/>
            </a:prstGeom>
            <a:noFill/>
            <a:ln>
              <a:noFill/>
            </a:ln>
          </p:spPr>
        </p:pic>
        <p:sp>
          <p:nvSpPr>
            <p:cNvPr id="558" name="Google Shape;558;p27"/>
            <p:cNvSpPr/>
            <p:nvPr/>
          </p:nvSpPr>
          <p:spPr>
            <a:xfrm>
              <a:off x="4372864" y="2097277"/>
              <a:ext cx="1190625" cy="1024255"/>
            </a:xfrm>
            <a:custGeom>
              <a:rect b="b" l="l" r="r" t="t"/>
              <a:pathLst>
                <a:path extrusionOk="0" h="1024255" w="1190625">
                  <a:moveTo>
                    <a:pt x="542290" y="962914"/>
                  </a:moveTo>
                  <a:lnTo>
                    <a:pt x="481330" y="901954"/>
                  </a:lnTo>
                  <a:lnTo>
                    <a:pt x="481330" y="932434"/>
                  </a:lnTo>
                  <a:lnTo>
                    <a:pt x="61087" y="932434"/>
                  </a:lnTo>
                  <a:lnTo>
                    <a:pt x="61087" y="901954"/>
                  </a:lnTo>
                  <a:lnTo>
                    <a:pt x="0" y="962914"/>
                  </a:lnTo>
                  <a:lnTo>
                    <a:pt x="61087" y="1024001"/>
                  </a:lnTo>
                  <a:lnTo>
                    <a:pt x="61087" y="993521"/>
                  </a:lnTo>
                  <a:lnTo>
                    <a:pt x="481330" y="993521"/>
                  </a:lnTo>
                  <a:lnTo>
                    <a:pt x="481330" y="1024001"/>
                  </a:lnTo>
                  <a:lnTo>
                    <a:pt x="542290" y="962914"/>
                  </a:lnTo>
                  <a:close/>
                </a:path>
                <a:path extrusionOk="0" h="1024255" w="1190625">
                  <a:moveTo>
                    <a:pt x="1190498" y="83820"/>
                  </a:moveTo>
                  <a:lnTo>
                    <a:pt x="1169924" y="0"/>
                  </a:lnTo>
                  <a:lnTo>
                    <a:pt x="1086104" y="20574"/>
                  </a:lnTo>
                  <a:lnTo>
                    <a:pt x="1112266" y="36449"/>
                  </a:lnTo>
                  <a:lnTo>
                    <a:pt x="894334" y="395732"/>
                  </a:lnTo>
                  <a:lnTo>
                    <a:pt x="868299" y="379984"/>
                  </a:lnTo>
                  <a:lnTo>
                    <a:pt x="885418" y="450189"/>
                  </a:lnTo>
                  <a:lnTo>
                    <a:pt x="804037" y="470154"/>
                  </a:lnTo>
                  <a:lnTo>
                    <a:pt x="830199" y="485902"/>
                  </a:lnTo>
                  <a:lnTo>
                    <a:pt x="612267" y="845312"/>
                  </a:lnTo>
                  <a:lnTo>
                    <a:pt x="586232" y="829437"/>
                  </a:lnTo>
                  <a:lnTo>
                    <a:pt x="606679" y="913257"/>
                  </a:lnTo>
                  <a:lnTo>
                    <a:pt x="690499" y="892810"/>
                  </a:lnTo>
                  <a:lnTo>
                    <a:pt x="664464" y="876935"/>
                  </a:lnTo>
                  <a:lnTo>
                    <a:pt x="882396" y="517525"/>
                  </a:lnTo>
                  <a:lnTo>
                    <a:pt x="908431" y="533400"/>
                  </a:lnTo>
                  <a:lnTo>
                    <a:pt x="891197" y="463207"/>
                  </a:lnTo>
                  <a:lnTo>
                    <a:pt x="972566" y="443230"/>
                  </a:lnTo>
                  <a:lnTo>
                    <a:pt x="946531" y="427482"/>
                  </a:lnTo>
                  <a:lnTo>
                    <a:pt x="1164463" y="68072"/>
                  </a:lnTo>
                  <a:lnTo>
                    <a:pt x="1190498" y="8382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59" name="Google Shape;559;p27"/>
            <p:cNvSpPr/>
            <p:nvPr/>
          </p:nvSpPr>
          <p:spPr>
            <a:xfrm>
              <a:off x="3105149" y="2709545"/>
              <a:ext cx="530860" cy="530860"/>
            </a:xfrm>
            <a:custGeom>
              <a:rect b="b" l="l" r="r" t="t"/>
              <a:pathLst>
                <a:path extrusionOk="0" h="530860" w="530860">
                  <a:moveTo>
                    <a:pt x="265429" y="0"/>
                  </a:moveTo>
                  <a:lnTo>
                    <a:pt x="217727" y="4277"/>
                  </a:lnTo>
                  <a:lnTo>
                    <a:pt x="172826" y="16609"/>
                  </a:lnTo>
                  <a:lnTo>
                    <a:pt x="131477" y="36246"/>
                  </a:lnTo>
                  <a:lnTo>
                    <a:pt x="94431" y="62437"/>
                  </a:lnTo>
                  <a:lnTo>
                    <a:pt x="62437" y="94431"/>
                  </a:lnTo>
                  <a:lnTo>
                    <a:pt x="36246" y="131477"/>
                  </a:lnTo>
                  <a:lnTo>
                    <a:pt x="16609" y="172826"/>
                  </a:lnTo>
                  <a:lnTo>
                    <a:pt x="4277" y="217727"/>
                  </a:lnTo>
                  <a:lnTo>
                    <a:pt x="0" y="265430"/>
                  </a:lnTo>
                  <a:lnTo>
                    <a:pt x="4277" y="313127"/>
                  </a:lnTo>
                  <a:lnTo>
                    <a:pt x="16609" y="358017"/>
                  </a:lnTo>
                  <a:lnTo>
                    <a:pt x="36246" y="399349"/>
                  </a:lnTo>
                  <a:lnTo>
                    <a:pt x="62437" y="436375"/>
                  </a:lnTo>
                  <a:lnTo>
                    <a:pt x="94431" y="468348"/>
                  </a:lnTo>
                  <a:lnTo>
                    <a:pt x="131477" y="494519"/>
                  </a:lnTo>
                  <a:lnTo>
                    <a:pt x="172826" y="514139"/>
                  </a:lnTo>
                  <a:lnTo>
                    <a:pt x="217727" y="526459"/>
                  </a:lnTo>
                  <a:lnTo>
                    <a:pt x="265429" y="530732"/>
                  </a:lnTo>
                  <a:lnTo>
                    <a:pt x="313127" y="526459"/>
                  </a:lnTo>
                  <a:lnTo>
                    <a:pt x="358017" y="514139"/>
                  </a:lnTo>
                  <a:lnTo>
                    <a:pt x="399349" y="494519"/>
                  </a:lnTo>
                  <a:lnTo>
                    <a:pt x="402916" y="491998"/>
                  </a:lnTo>
                  <a:lnTo>
                    <a:pt x="265429" y="491998"/>
                  </a:lnTo>
                  <a:lnTo>
                    <a:pt x="219742" y="487393"/>
                  </a:lnTo>
                  <a:lnTo>
                    <a:pt x="177200" y="474188"/>
                  </a:lnTo>
                  <a:lnTo>
                    <a:pt x="138713" y="453294"/>
                  </a:lnTo>
                  <a:lnTo>
                    <a:pt x="105187" y="425624"/>
                  </a:lnTo>
                  <a:lnTo>
                    <a:pt x="77532" y="392090"/>
                  </a:lnTo>
                  <a:lnTo>
                    <a:pt x="56653" y="353605"/>
                  </a:lnTo>
                  <a:lnTo>
                    <a:pt x="43461" y="311081"/>
                  </a:lnTo>
                  <a:lnTo>
                    <a:pt x="38862" y="265430"/>
                  </a:lnTo>
                  <a:lnTo>
                    <a:pt x="43461" y="219742"/>
                  </a:lnTo>
                  <a:lnTo>
                    <a:pt x="56653" y="177200"/>
                  </a:lnTo>
                  <a:lnTo>
                    <a:pt x="77532" y="138713"/>
                  </a:lnTo>
                  <a:lnTo>
                    <a:pt x="105187" y="105187"/>
                  </a:lnTo>
                  <a:lnTo>
                    <a:pt x="138713" y="77532"/>
                  </a:lnTo>
                  <a:lnTo>
                    <a:pt x="177200" y="56653"/>
                  </a:lnTo>
                  <a:lnTo>
                    <a:pt x="219742" y="43461"/>
                  </a:lnTo>
                  <a:lnTo>
                    <a:pt x="265429" y="38862"/>
                  </a:lnTo>
                  <a:lnTo>
                    <a:pt x="403046" y="38862"/>
                  </a:lnTo>
                  <a:lnTo>
                    <a:pt x="399349" y="36246"/>
                  </a:lnTo>
                  <a:lnTo>
                    <a:pt x="358017" y="16609"/>
                  </a:lnTo>
                  <a:lnTo>
                    <a:pt x="313127" y="4277"/>
                  </a:lnTo>
                  <a:lnTo>
                    <a:pt x="265429" y="0"/>
                  </a:lnTo>
                  <a:close/>
                </a:path>
                <a:path extrusionOk="0" h="530860" w="530860">
                  <a:moveTo>
                    <a:pt x="403046" y="38862"/>
                  </a:moveTo>
                  <a:lnTo>
                    <a:pt x="265429" y="38862"/>
                  </a:lnTo>
                  <a:lnTo>
                    <a:pt x="311081" y="43461"/>
                  </a:lnTo>
                  <a:lnTo>
                    <a:pt x="353605" y="56653"/>
                  </a:lnTo>
                  <a:lnTo>
                    <a:pt x="392090" y="77532"/>
                  </a:lnTo>
                  <a:lnTo>
                    <a:pt x="425624" y="105187"/>
                  </a:lnTo>
                  <a:lnTo>
                    <a:pt x="453294" y="138713"/>
                  </a:lnTo>
                  <a:lnTo>
                    <a:pt x="474188" y="177200"/>
                  </a:lnTo>
                  <a:lnTo>
                    <a:pt x="487393" y="219742"/>
                  </a:lnTo>
                  <a:lnTo>
                    <a:pt x="491998" y="265430"/>
                  </a:lnTo>
                  <a:lnTo>
                    <a:pt x="487393" y="311081"/>
                  </a:lnTo>
                  <a:lnTo>
                    <a:pt x="474188" y="353605"/>
                  </a:lnTo>
                  <a:lnTo>
                    <a:pt x="453294" y="392090"/>
                  </a:lnTo>
                  <a:lnTo>
                    <a:pt x="425624" y="425624"/>
                  </a:lnTo>
                  <a:lnTo>
                    <a:pt x="392090" y="453294"/>
                  </a:lnTo>
                  <a:lnTo>
                    <a:pt x="353605" y="474188"/>
                  </a:lnTo>
                  <a:lnTo>
                    <a:pt x="311081" y="487393"/>
                  </a:lnTo>
                  <a:lnTo>
                    <a:pt x="265429" y="491998"/>
                  </a:lnTo>
                  <a:lnTo>
                    <a:pt x="402916" y="491998"/>
                  </a:lnTo>
                  <a:lnTo>
                    <a:pt x="436375" y="468348"/>
                  </a:lnTo>
                  <a:lnTo>
                    <a:pt x="468348" y="436375"/>
                  </a:lnTo>
                  <a:lnTo>
                    <a:pt x="494519" y="399349"/>
                  </a:lnTo>
                  <a:lnTo>
                    <a:pt x="514139" y="358017"/>
                  </a:lnTo>
                  <a:lnTo>
                    <a:pt x="526459" y="313127"/>
                  </a:lnTo>
                  <a:lnTo>
                    <a:pt x="530733" y="265430"/>
                  </a:lnTo>
                  <a:lnTo>
                    <a:pt x="526459" y="217727"/>
                  </a:lnTo>
                  <a:lnTo>
                    <a:pt x="514139" y="172826"/>
                  </a:lnTo>
                  <a:lnTo>
                    <a:pt x="494519" y="131477"/>
                  </a:lnTo>
                  <a:lnTo>
                    <a:pt x="468348" y="94431"/>
                  </a:lnTo>
                  <a:lnTo>
                    <a:pt x="436375" y="62437"/>
                  </a:lnTo>
                  <a:lnTo>
                    <a:pt x="403046" y="38862"/>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560" name="Google Shape;560;p27"/>
          <p:cNvGrpSpPr/>
          <p:nvPr/>
        </p:nvGrpSpPr>
        <p:grpSpPr>
          <a:xfrm>
            <a:off x="179514" y="994917"/>
            <a:ext cx="2629345" cy="2250567"/>
            <a:chOff x="179514" y="994917"/>
            <a:chExt cx="2629345" cy="2250567"/>
          </a:xfrm>
        </p:grpSpPr>
        <p:pic>
          <p:nvPicPr>
            <p:cNvPr id="561" name="Google Shape;561;p27"/>
            <p:cNvPicPr preferRelativeResize="0"/>
            <p:nvPr/>
          </p:nvPicPr>
          <p:blipFill rotWithShape="1">
            <a:blip r:embed="rId6">
              <a:alphaModFix/>
            </a:blip>
            <a:srcRect b="0" l="0" r="0" t="0"/>
            <a:stretch/>
          </p:blipFill>
          <p:spPr>
            <a:xfrm>
              <a:off x="179514" y="994917"/>
              <a:ext cx="2548001" cy="2180208"/>
            </a:xfrm>
            <a:prstGeom prst="rect">
              <a:avLst/>
            </a:prstGeom>
            <a:noFill/>
            <a:ln>
              <a:noFill/>
            </a:ln>
          </p:spPr>
        </p:pic>
        <p:pic>
          <p:nvPicPr>
            <p:cNvPr id="562" name="Google Shape;562;p27"/>
            <p:cNvPicPr preferRelativeResize="0"/>
            <p:nvPr/>
          </p:nvPicPr>
          <p:blipFill rotWithShape="1">
            <a:blip r:embed="rId7">
              <a:alphaModFix/>
            </a:blip>
            <a:srcRect b="0" l="0" r="0" t="0"/>
            <a:stretch/>
          </p:blipFill>
          <p:spPr>
            <a:xfrm>
              <a:off x="1904237" y="2906394"/>
              <a:ext cx="97281" cy="97409"/>
            </a:xfrm>
            <a:prstGeom prst="rect">
              <a:avLst/>
            </a:prstGeom>
            <a:noFill/>
            <a:ln>
              <a:noFill/>
            </a:ln>
          </p:spPr>
        </p:pic>
        <p:sp>
          <p:nvSpPr>
            <p:cNvPr id="563" name="Google Shape;563;p27"/>
            <p:cNvSpPr/>
            <p:nvPr/>
          </p:nvSpPr>
          <p:spPr>
            <a:xfrm>
              <a:off x="1818259" y="2817126"/>
              <a:ext cx="274955" cy="274955"/>
            </a:xfrm>
            <a:custGeom>
              <a:rect b="b" l="l" r="r" t="t"/>
              <a:pathLst>
                <a:path extrusionOk="0" h="274955" w="274955">
                  <a:moveTo>
                    <a:pt x="271272" y="159626"/>
                  </a:moveTo>
                  <a:lnTo>
                    <a:pt x="255524" y="157213"/>
                  </a:lnTo>
                  <a:lnTo>
                    <a:pt x="250431" y="177660"/>
                  </a:lnTo>
                  <a:lnTo>
                    <a:pt x="242011" y="196773"/>
                  </a:lnTo>
                  <a:lnTo>
                    <a:pt x="230466" y="214185"/>
                  </a:lnTo>
                  <a:lnTo>
                    <a:pt x="216027" y="229476"/>
                  </a:lnTo>
                  <a:lnTo>
                    <a:pt x="174015" y="253987"/>
                  </a:lnTo>
                  <a:lnTo>
                    <a:pt x="127508" y="260286"/>
                  </a:lnTo>
                  <a:lnTo>
                    <a:pt x="82042" y="248666"/>
                  </a:lnTo>
                  <a:lnTo>
                    <a:pt x="43180" y="219443"/>
                  </a:lnTo>
                  <a:lnTo>
                    <a:pt x="66294" y="216903"/>
                  </a:lnTo>
                  <a:lnTo>
                    <a:pt x="4953" y="152133"/>
                  </a:lnTo>
                  <a:lnTo>
                    <a:pt x="889" y="224015"/>
                  </a:lnTo>
                  <a:lnTo>
                    <a:pt x="24257" y="221475"/>
                  </a:lnTo>
                  <a:lnTo>
                    <a:pt x="42240" y="241071"/>
                  </a:lnTo>
                  <a:lnTo>
                    <a:pt x="63436" y="256717"/>
                  </a:lnTo>
                  <a:lnTo>
                    <a:pt x="87185" y="268097"/>
                  </a:lnTo>
                  <a:lnTo>
                    <a:pt x="112903" y="274815"/>
                  </a:lnTo>
                  <a:lnTo>
                    <a:pt x="157238" y="274675"/>
                  </a:lnTo>
                  <a:lnTo>
                    <a:pt x="197853" y="261200"/>
                  </a:lnTo>
                  <a:lnTo>
                    <a:pt x="232130" y="236258"/>
                  </a:lnTo>
                  <a:lnTo>
                    <a:pt x="257467" y="201777"/>
                  </a:lnTo>
                  <a:lnTo>
                    <a:pt x="271272" y="159626"/>
                  </a:lnTo>
                  <a:close/>
                </a:path>
                <a:path extrusionOk="0" h="274955" w="274955">
                  <a:moveTo>
                    <a:pt x="274574" y="62471"/>
                  </a:moveTo>
                  <a:lnTo>
                    <a:pt x="251079" y="63233"/>
                  </a:lnTo>
                  <a:lnTo>
                    <a:pt x="234645" y="42278"/>
                  </a:lnTo>
                  <a:lnTo>
                    <a:pt x="214718" y="25031"/>
                  </a:lnTo>
                  <a:lnTo>
                    <a:pt x="191884" y="11899"/>
                  </a:lnTo>
                  <a:lnTo>
                    <a:pt x="166751" y="3289"/>
                  </a:lnTo>
                  <a:lnTo>
                    <a:pt x="122529" y="0"/>
                  </a:lnTo>
                  <a:lnTo>
                    <a:pt x="81013" y="10299"/>
                  </a:lnTo>
                  <a:lnTo>
                    <a:pt x="44932" y="32524"/>
                  </a:lnTo>
                  <a:lnTo>
                    <a:pt x="17018" y="64960"/>
                  </a:lnTo>
                  <a:lnTo>
                    <a:pt x="0" y="105905"/>
                  </a:lnTo>
                  <a:lnTo>
                    <a:pt x="15621" y="109588"/>
                  </a:lnTo>
                  <a:lnTo>
                    <a:pt x="22186" y="89585"/>
                  </a:lnTo>
                  <a:lnTo>
                    <a:pt x="32029" y="71145"/>
                  </a:lnTo>
                  <a:lnTo>
                    <a:pt x="44869" y="54660"/>
                  </a:lnTo>
                  <a:lnTo>
                    <a:pt x="60452" y="40500"/>
                  </a:lnTo>
                  <a:lnTo>
                    <a:pt x="104216" y="19265"/>
                  </a:lnTo>
                  <a:lnTo>
                    <a:pt x="151091" y="16548"/>
                  </a:lnTo>
                  <a:lnTo>
                    <a:pt x="195529" y="31635"/>
                  </a:lnTo>
                  <a:lnTo>
                    <a:pt x="232029" y="63741"/>
                  </a:lnTo>
                  <a:lnTo>
                    <a:pt x="208788" y="64503"/>
                  </a:lnTo>
                  <a:lnTo>
                    <a:pt x="264922" y="133718"/>
                  </a:lnTo>
                  <a:lnTo>
                    <a:pt x="274574" y="62471"/>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64" name="Google Shape;564;p27"/>
            <p:cNvSpPr/>
            <p:nvPr/>
          </p:nvSpPr>
          <p:spPr>
            <a:xfrm>
              <a:off x="1694434" y="2166619"/>
              <a:ext cx="1114425" cy="1078865"/>
            </a:xfrm>
            <a:custGeom>
              <a:rect b="b" l="l" r="r" t="t"/>
              <a:pathLst>
                <a:path extrusionOk="0" h="1078864" w="1114425">
                  <a:moveTo>
                    <a:pt x="394843" y="1015111"/>
                  </a:moveTo>
                  <a:lnTo>
                    <a:pt x="331597" y="951865"/>
                  </a:lnTo>
                  <a:lnTo>
                    <a:pt x="331597" y="983488"/>
                  </a:lnTo>
                  <a:lnTo>
                    <a:pt x="63373" y="983488"/>
                  </a:lnTo>
                  <a:lnTo>
                    <a:pt x="63373" y="951865"/>
                  </a:lnTo>
                  <a:lnTo>
                    <a:pt x="0" y="1015111"/>
                  </a:lnTo>
                  <a:lnTo>
                    <a:pt x="63373" y="1078484"/>
                  </a:lnTo>
                  <a:lnTo>
                    <a:pt x="63373" y="1046861"/>
                  </a:lnTo>
                  <a:lnTo>
                    <a:pt x="331597" y="1046861"/>
                  </a:lnTo>
                  <a:lnTo>
                    <a:pt x="331597" y="1078484"/>
                  </a:lnTo>
                  <a:lnTo>
                    <a:pt x="394843" y="1015111"/>
                  </a:lnTo>
                  <a:close/>
                </a:path>
                <a:path extrusionOk="0" h="1078864" w="1114425">
                  <a:moveTo>
                    <a:pt x="1113917" y="88519"/>
                  </a:moveTo>
                  <a:lnTo>
                    <a:pt x="1096137" y="0"/>
                  </a:lnTo>
                  <a:lnTo>
                    <a:pt x="1007618" y="17780"/>
                  </a:lnTo>
                  <a:lnTo>
                    <a:pt x="1034161" y="35560"/>
                  </a:lnTo>
                  <a:lnTo>
                    <a:pt x="769747" y="433451"/>
                  </a:lnTo>
                  <a:lnTo>
                    <a:pt x="743077" y="415671"/>
                  </a:lnTo>
                  <a:lnTo>
                    <a:pt x="759002" y="494423"/>
                  </a:lnTo>
                  <a:lnTo>
                    <a:pt x="686816" y="509016"/>
                  </a:lnTo>
                  <a:lnTo>
                    <a:pt x="713359" y="526669"/>
                  </a:lnTo>
                  <a:lnTo>
                    <a:pt x="448818" y="924560"/>
                  </a:lnTo>
                  <a:lnTo>
                    <a:pt x="422275" y="906907"/>
                  </a:lnTo>
                  <a:lnTo>
                    <a:pt x="440055" y="995426"/>
                  </a:lnTo>
                  <a:lnTo>
                    <a:pt x="528574" y="977519"/>
                  </a:lnTo>
                  <a:lnTo>
                    <a:pt x="502031" y="959866"/>
                  </a:lnTo>
                  <a:lnTo>
                    <a:pt x="766572" y="561975"/>
                  </a:lnTo>
                  <a:lnTo>
                    <a:pt x="793115" y="579628"/>
                  </a:lnTo>
                  <a:lnTo>
                    <a:pt x="777303" y="500913"/>
                  </a:lnTo>
                  <a:lnTo>
                    <a:pt x="849503" y="486410"/>
                  </a:lnTo>
                  <a:lnTo>
                    <a:pt x="822833" y="468757"/>
                  </a:lnTo>
                  <a:lnTo>
                    <a:pt x="1087374" y="70866"/>
                  </a:lnTo>
                  <a:lnTo>
                    <a:pt x="1113917" y="88519"/>
                  </a:lnTo>
                  <a:close/>
                </a:path>
              </a:pathLst>
            </a:custGeom>
            <a:solidFill>
              <a:srgbClr val="00CC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65" name="Google Shape;565;p27"/>
            <p:cNvSpPr/>
            <p:nvPr/>
          </p:nvSpPr>
          <p:spPr>
            <a:xfrm>
              <a:off x="329869" y="2797175"/>
              <a:ext cx="413384" cy="413384"/>
            </a:xfrm>
            <a:custGeom>
              <a:rect b="b" l="l" r="r" t="t"/>
              <a:pathLst>
                <a:path extrusionOk="0" h="413385" w="413384">
                  <a:moveTo>
                    <a:pt x="374192" y="0"/>
                  </a:moveTo>
                  <a:lnTo>
                    <a:pt x="206565" y="167639"/>
                  </a:lnTo>
                  <a:lnTo>
                    <a:pt x="38938" y="0"/>
                  </a:lnTo>
                  <a:lnTo>
                    <a:pt x="0" y="38988"/>
                  </a:lnTo>
                  <a:lnTo>
                    <a:pt x="167627" y="206629"/>
                  </a:lnTo>
                  <a:lnTo>
                    <a:pt x="0" y="374269"/>
                  </a:lnTo>
                  <a:lnTo>
                    <a:pt x="38938" y="413131"/>
                  </a:lnTo>
                  <a:lnTo>
                    <a:pt x="206565" y="245618"/>
                  </a:lnTo>
                  <a:lnTo>
                    <a:pt x="374192" y="413131"/>
                  </a:lnTo>
                  <a:lnTo>
                    <a:pt x="413131" y="374269"/>
                  </a:lnTo>
                  <a:lnTo>
                    <a:pt x="245503" y="206629"/>
                  </a:lnTo>
                  <a:lnTo>
                    <a:pt x="413131" y="38988"/>
                  </a:lnTo>
                  <a:lnTo>
                    <a:pt x="374192"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566" name="Google Shape;566;p27"/>
          <p:cNvGrpSpPr/>
          <p:nvPr/>
        </p:nvGrpSpPr>
        <p:grpSpPr>
          <a:xfrm>
            <a:off x="4685919" y="3459873"/>
            <a:ext cx="4215383" cy="1459534"/>
            <a:chOff x="4685919" y="3459873"/>
            <a:chExt cx="4215383" cy="1459534"/>
          </a:xfrm>
        </p:grpSpPr>
        <p:pic>
          <p:nvPicPr>
            <p:cNvPr id="567" name="Google Shape;567;p27"/>
            <p:cNvPicPr preferRelativeResize="0"/>
            <p:nvPr/>
          </p:nvPicPr>
          <p:blipFill rotWithShape="1">
            <a:blip r:embed="rId8">
              <a:alphaModFix/>
            </a:blip>
            <a:srcRect b="0" l="0" r="0" t="0"/>
            <a:stretch/>
          </p:blipFill>
          <p:spPr>
            <a:xfrm>
              <a:off x="4685919" y="3459873"/>
              <a:ext cx="4215383" cy="1459534"/>
            </a:xfrm>
            <a:prstGeom prst="rect">
              <a:avLst/>
            </a:prstGeom>
            <a:noFill/>
            <a:ln>
              <a:noFill/>
            </a:ln>
          </p:spPr>
        </p:pic>
        <p:sp>
          <p:nvSpPr>
            <p:cNvPr id="568" name="Google Shape;568;p27"/>
            <p:cNvSpPr/>
            <p:nvPr/>
          </p:nvSpPr>
          <p:spPr>
            <a:xfrm>
              <a:off x="4778756" y="3537457"/>
              <a:ext cx="2613025" cy="474980"/>
            </a:xfrm>
            <a:custGeom>
              <a:rect b="b" l="l" r="r" t="t"/>
              <a:pathLst>
                <a:path extrusionOk="0" h="474979" w="2613025">
                  <a:moveTo>
                    <a:pt x="413131" y="86614"/>
                  </a:moveTo>
                  <a:lnTo>
                    <a:pt x="374269" y="47752"/>
                  </a:lnTo>
                  <a:lnTo>
                    <a:pt x="206629" y="215392"/>
                  </a:lnTo>
                  <a:lnTo>
                    <a:pt x="38989" y="47752"/>
                  </a:lnTo>
                  <a:lnTo>
                    <a:pt x="0" y="86614"/>
                  </a:lnTo>
                  <a:lnTo>
                    <a:pt x="167640" y="254254"/>
                  </a:lnTo>
                  <a:lnTo>
                    <a:pt x="0" y="421919"/>
                  </a:lnTo>
                  <a:lnTo>
                    <a:pt x="38989" y="460857"/>
                  </a:lnTo>
                  <a:lnTo>
                    <a:pt x="206629" y="293243"/>
                  </a:lnTo>
                  <a:lnTo>
                    <a:pt x="374269" y="460857"/>
                  </a:lnTo>
                  <a:lnTo>
                    <a:pt x="413131" y="421919"/>
                  </a:lnTo>
                  <a:lnTo>
                    <a:pt x="245491" y="254254"/>
                  </a:lnTo>
                  <a:lnTo>
                    <a:pt x="413131" y="86614"/>
                  </a:lnTo>
                  <a:close/>
                </a:path>
                <a:path extrusionOk="0" h="474979" w="2613025">
                  <a:moveTo>
                    <a:pt x="2613025" y="237236"/>
                  </a:moveTo>
                  <a:lnTo>
                    <a:pt x="2608135" y="189458"/>
                  </a:lnTo>
                  <a:lnTo>
                    <a:pt x="2594140" y="144932"/>
                  </a:lnTo>
                  <a:lnTo>
                    <a:pt x="2578354" y="116230"/>
                  </a:lnTo>
                  <a:lnTo>
                    <a:pt x="2578354" y="237236"/>
                  </a:lnTo>
                  <a:lnTo>
                    <a:pt x="2572918" y="283692"/>
                  </a:lnTo>
                  <a:lnTo>
                    <a:pt x="2557449" y="326326"/>
                  </a:lnTo>
                  <a:lnTo>
                    <a:pt x="2533167" y="363931"/>
                  </a:lnTo>
                  <a:lnTo>
                    <a:pt x="2501328" y="395300"/>
                  </a:lnTo>
                  <a:lnTo>
                    <a:pt x="2463152" y="419214"/>
                  </a:lnTo>
                  <a:lnTo>
                    <a:pt x="2419870" y="434441"/>
                  </a:lnTo>
                  <a:lnTo>
                    <a:pt x="2372741" y="439788"/>
                  </a:lnTo>
                  <a:lnTo>
                    <a:pt x="2325598" y="434441"/>
                  </a:lnTo>
                  <a:lnTo>
                    <a:pt x="2282317" y="419214"/>
                  </a:lnTo>
                  <a:lnTo>
                    <a:pt x="2244140" y="395300"/>
                  </a:lnTo>
                  <a:lnTo>
                    <a:pt x="2212302" y="363931"/>
                  </a:lnTo>
                  <a:lnTo>
                    <a:pt x="2188019" y="326326"/>
                  </a:lnTo>
                  <a:lnTo>
                    <a:pt x="2172551" y="283692"/>
                  </a:lnTo>
                  <a:lnTo>
                    <a:pt x="2167128" y="237236"/>
                  </a:lnTo>
                  <a:lnTo>
                    <a:pt x="2172551" y="190792"/>
                  </a:lnTo>
                  <a:lnTo>
                    <a:pt x="2188019" y="148158"/>
                  </a:lnTo>
                  <a:lnTo>
                    <a:pt x="2212302" y="110540"/>
                  </a:lnTo>
                  <a:lnTo>
                    <a:pt x="2244140" y="79171"/>
                  </a:lnTo>
                  <a:lnTo>
                    <a:pt x="2282317" y="55257"/>
                  </a:lnTo>
                  <a:lnTo>
                    <a:pt x="2325598" y="40030"/>
                  </a:lnTo>
                  <a:lnTo>
                    <a:pt x="2372741" y="34671"/>
                  </a:lnTo>
                  <a:lnTo>
                    <a:pt x="2419870" y="40030"/>
                  </a:lnTo>
                  <a:lnTo>
                    <a:pt x="2463152" y="55257"/>
                  </a:lnTo>
                  <a:lnTo>
                    <a:pt x="2501328" y="79171"/>
                  </a:lnTo>
                  <a:lnTo>
                    <a:pt x="2533167" y="110540"/>
                  </a:lnTo>
                  <a:lnTo>
                    <a:pt x="2557449" y="148158"/>
                  </a:lnTo>
                  <a:lnTo>
                    <a:pt x="2572918" y="190792"/>
                  </a:lnTo>
                  <a:lnTo>
                    <a:pt x="2578354" y="237236"/>
                  </a:lnTo>
                  <a:lnTo>
                    <a:pt x="2578354" y="116230"/>
                  </a:lnTo>
                  <a:lnTo>
                    <a:pt x="2542641" y="69519"/>
                  </a:lnTo>
                  <a:lnTo>
                    <a:pt x="2507081" y="40551"/>
                  </a:lnTo>
                  <a:lnTo>
                    <a:pt x="2466263" y="18656"/>
                  </a:lnTo>
                  <a:lnTo>
                    <a:pt x="2421166" y="4826"/>
                  </a:lnTo>
                  <a:lnTo>
                    <a:pt x="2372741" y="0"/>
                  </a:lnTo>
                  <a:lnTo>
                    <a:pt x="2324303" y="4826"/>
                  </a:lnTo>
                  <a:lnTo>
                    <a:pt x="2279205" y="18656"/>
                  </a:lnTo>
                  <a:lnTo>
                    <a:pt x="2238387" y="40551"/>
                  </a:lnTo>
                  <a:lnTo>
                    <a:pt x="2202827" y="69519"/>
                  </a:lnTo>
                  <a:lnTo>
                    <a:pt x="2173490" y="104635"/>
                  </a:lnTo>
                  <a:lnTo>
                    <a:pt x="2151329" y="144932"/>
                  </a:lnTo>
                  <a:lnTo>
                    <a:pt x="2137333" y="189458"/>
                  </a:lnTo>
                  <a:lnTo>
                    <a:pt x="2132457" y="237236"/>
                  </a:lnTo>
                  <a:lnTo>
                    <a:pt x="2137333" y="285051"/>
                  </a:lnTo>
                  <a:lnTo>
                    <a:pt x="2151329" y="329577"/>
                  </a:lnTo>
                  <a:lnTo>
                    <a:pt x="2173490" y="369874"/>
                  </a:lnTo>
                  <a:lnTo>
                    <a:pt x="2202827" y="404977"/>
                  </a:lnTo>
                  <a:lnTo>
                    <a:pt x="2238387" y="433946"/>
                  </a:lnTo>
                  <a:lnTo>
                    <a:pt x="2279205" y="455815"/>
                  </a:lnTo>
                  <a:lnTo>
                    <a:pt x="2324303" y="469633"/>
                  </a:lnTo>
                  <a:lnTo>
                    <a:pt x="2372741" y="474446"/>
                  </a:lnTo>
                  <a:lnTo>
                    <a:pt x="2421166" y="469633"/>
                  </a:lnTo>
                  <a:lnTo>
                    <a:pt x="2466263" y="455815"/>
                  </a:lnTo>
                  <a:lnTo>
                    <a:pt x="2496172" y="439788"/>
                  </a:lnTo>
                  <a:lnTo>
                    <a:pt x="2507081" y="433946"/>
                  </a:lnTo>
                  <a:lnTo>
                    <a:pt x="2542641" y="404977"/>
                  </a:lnTo>
                  <a:lnTo>
                    <a:pt x="2571978" y="369874"/>
                  </a:lnTo>
                  <a:lnTo>
                    <a:pt x="2594140" y="329577"/>
                  </a:lnTo>
                  <a:lnTo>
                    <a:pt x="2608135" y="285051"/>
                  </a:lnTo>
                  <a:lnTo>
                    <a:pt x="2613025" y="237236"/>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569" name="Google Shape;569;p27"/>
            <p:cNvPicPr preferRelativeResize="0"/>
            <p:nvPr/>
          </p:nvPicPr>
          <p:blipFill rotWithShape="1">
            <a:blip r:embed="rId9">
              <a:alphaModFix/>
            </a:blip>
            <a:srcRect b="0" l="0" r="0" t="0"/>
            <a:stretch/>
          </p:blipFill>
          <p:spPr>
            <a:xfrm>
              <a:off x="7487285" y="4429569"/>
              <a:ext cx="136651" cy="136804"/>
            </a:xfrm>
            <a:prstGeom prst="rect">
              <a:avLst/>
            </a:prstGeom>
            <a:noFill/>
            <a:ln>
              <a:noFill/>
            </a:ln>
          </p:spPr>
        </p:pic>
        <p:sp>
          <p:nvSpPr>
            <p:cNvPr id="570" name="Google Shape;570;p27"/>
            <p:cNvSpPr/>
            <p:nvPr/>
          </p:nvSpPr>
          <p:spPr>
            <a:xfrm>
              <a:off x="7366508" y="4303382"/>
              <a:ext cx="386080" cy="389255"/>
            </a:xfrm>
            <a:custGeom>
              <a:rect b="b" l="l" r="r" t="t"/>
              <a:pathLst>
                <a:path extrusionOk="0" h="389254" w="386079">
                  <a:moveTo>
                    <a:pt x="381127" y="225094"/>
                  </a:moveTo>
                  <a:lnTo>
                    <a:pt x="358902" y="221564"/>
                  </a:lnTo>
                  <a:lnTo>
                    <a:pt x="351764" y="250291"/>
                  </a:lnTo>
                  <a:lnTo>
                    <a:pt x="339915" y="277190"/>
                  </a:lnTo>
                  <a:lnTo>
                    <a:pt x="303403" y="323164"/>
                  </a:lnTo>
                  <a:lnTo>
                    <a:pt x="265137" y="348983"/>
                  </a:lnTo>
                  <a:lnTo>
                    <a:pt x="222923" y="363334"/>
                  </a:lnTo>
                  <a:lnTo>
                    <a:pt x="179044" y="366369"/>
                  </a:lnTo>
                  <a:lnTo>
                    <a:pt x="135839" y="358241"/>
                  </a:lnTo>
                  <a:lnTo>
                    <a:pt x="95618" y="339051"/>
                  </a:lnTo>
                  <a:lnTo>
                    <a:pt x="60706" y="308952"/>
                  </a:lnTo>
                  <a:lnTo>
                    <a:pt x="93091" y="305409"/>
                  </a:lnTo>
                  <a:lnTo>
                    <a:pt x="6985" y="214503"/>
                  </a:lnTo>
                  <a:lnTo>
                    <a:pt x="1270" y="315442"/>
                  </a:lnTo>
                  <a:lnTo>
                    <a:pt x="34036" y="311861"/>
                  </a:lnTo>
                  <a:lnTo>
                    <a:pt x="59270" y="339394"/>
                  </a:lnTo>
                  <a:lnTo>
                    <a:pt x="89039" y="361391"/>
                  </a:lnTo>
                  <a:lnTo>
                    <a:pt x="122453" y="377355"/>
                  </a:lnTo>
                  <a:lnTo>
                    <a:pt x="158623" y="386727"/>
                  </a:lnTo>
                  <a:lnTo>
                    <a:pt x="203441" y="388645"/>
                  </a:lnTo>
                  <a:lnTo>
                    <a:pt x="246151" y="380619"/>
                  </a:lnTo>
                  <a:lnTo>
                    <a:pt x="285394" y="363601"/>
                  </a:lnTo>
                  <a:lnTo>
                    <a:pt x="319849" y="338569"/>
                  </a:lnTo>
                  <a:lnTo>
                    <a:pt x="348170" y="306489"/>
                  </a:lnTo>
                  <a:lnTo>
                    <a:pt x="369036" y="268351"/>
                  </a:lnTo>
                  <a:lnTo>
                    <a:pt x="381127" y="225094"/>
                  </a:lnTo>
                  <a:close/>
                </a:path>
                <a:path extrusionOk="0" h="389254" w="386079">
                  <a:moveTo>
                    <a:pt x="385572" y="88468"/>
                  </a:moveTo>
                  <a:lnTo>
                    <a:pt x="352679" y="89535"/>
                  </a:lnTo>
                  <a:lnTo>
                    <a:pt x="329565" y="60159"/>
                  </a:lnTo>
                  <a:lnTo>
                    <a:pt x="301574" y="35941"/>
                  </a:lnTo>
                  <a:lnTo>
                    <a:pt x="269506" y="17475"/>
                  </a:lnTo>
                  <a:lnTo>
                    <a:pt x="234188" y="5346"/>
                  </a:lnTo>
                  <a:lnTo>
                    <a:pt x="189649" y="0"/>
                  </a:lnTo>
                  <a:lnTo>
                    <a:pt x="146456" y="4749"/>
                  </a:lnTo>
                  <a:lnTo>
                    <a:pt x="106019" y="18707"/>
                  </a:lnTo>
                  <a:lnTo>
                    <a:pt x="69748" y="41033"/>
                  </a:lnTo>
                  <a:lnTo>
                    <a:pt x="39039" y="70840"/>
                  </a:lnTo>
                  <a:lnTo>
                    <a:pt x="15328" y="107276"/>
                  </a:lnTo>
                  <a:lnTo>
                    <a:pt x="0" y="149466"/>
                  </a:lnTo>
                  <a:lnTo>
                    <a:pt x="21844" y="154686"/>
                  </a:lnTo>
                  <a:lnTo>
                    <a:pt x="31165" y="126593"/>
                  </a:lnTo>
                  <a:lnTo>
                    <a:pt x="45021" y="100685"/>
                  </a:lnTo>
                  <a:lnTo>
                    <a:pt x="63055" y="77520"/>
                  </a:lnTo>
                  <a:lnTo>
                    <a:pt x="84963" y="57632"/>
                  </a:lnTo>
                  <a:lnTo>
                    <a:pt x="125056" y="34836"/>
                  </a:lnTo>
                  <a:lnTo>
                    <a:pt x="168249" y="23749"/>
                  </a:lnTo>
                  <a:lnTo>
                    <a:pt x="212229" y="24079"/>
                  </a:lnTo>
                  <a:lnTo>
                    <a:pt x="254698" y="35509"/>
                  </a:lnTo>
                  <a:lnTo>
                    <a:pt x="293344" y="57721"/>
                  </a:lnTo>
                  <a:lnTo>
                    <a:pt x="325882" y="90398"/>
                  </a:lnTo>
                  <a:lnTo>
                    <a:pt x="293370" y="91452"/>
                  </a:lnTo>
                  <a:lnTo>
                    <a:pt x="372110" y="188671"/>
                  </a:lnTo>
                  <a:lnTo>
                    <a:pt x="385572" y="88468"/>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571" name="Google Shape;571;p27"/>
            <p:cNvPicPr preferRelativeResize="0"/>
            <p:nvPr/>
          </p:nvPicPr>
          <p:blipFill rotWithShape="1">
            <a:blip r:embed="rId10">
              <a:alphaModFix/>
            </a:blip>
            <a:srcRect b="0" l="0" r="0" t="0"/>
            <a:stretch/>
          </p:blipFill>
          <p:spPr>
            <a:xfrm>
              <a:off x="5146294" y="4412678"/>
              <a:ext cx="136778" cy="136804"/>
            </a:xfrm>
            <a:prstGeom prst="rect">
              <a:avLst/>
            </a:prstGeom>
            <a:noFill/>
            <a:ln>
              <a:noFill/>
            </a:ln>
          </p:spPr>
        </p:pic>
        <p:sp>
          <p:nvSpPr>
            <p:cNvPr id="572" name="Google Shape;572;p27"/>
            <p:cNvSpPr/>
            <p:nvPr/>
          </p:nvSpPr>
          <p:spPr>
            <a:xfrm>
              <a:off x="5025517" y="4286491"/>
              <a:ext cx="386080" cy="389255"/>
            </a:xfrm>
            <a:custGeom>
              <a:rect b="b" l="l" r="r" t="t"/>
              <a:pathLst>
                <a:path extrusionOk="0" h="389254" w="386079">
                  <a:moveTo>
                    <a:pt x="381127" y="225094"/>
                  </a:moveTo>
                  <a:lnTo>
                    <a:pt x="358902" y="221564"/>
                  </a:lnTo>
                  <a:lnTo>
                    <a:pt x="351777" y="250291"/>
                  </a:lnTo>
                  <a:lnTo>
                    <a:pt x="339953" y="277190"/>
                  </a:lnTo>
                  <a:lnTo>
                    <a:pt x="303403" y="323164"/>
                  </a:lnTo>
                  <a:lnTo>
                    <a:pt x="265201" y="348983"/>
                  </a:lnTo>
                  <a:lnTo>
                    <a:pt x="223012" y="363334"/>
                  </a:lnTo>
                  <a:lnTo>
                    <a:pt x="179146" y="366369"/>
                  </a:lnTo>
                  <a:lnTo>
                    <a:pt x="135928" y="358241"/>
                  </a:lnTo>
                  <a:lnTo>
                    <a:pt x="95669" y="339051"/>
                  </a:lnTo>
                  <a:lnTo>
                    <a:pt x="60706" y="308952"/>
                  </a:lnTo>
                  <a:lnTo>
                    <a:pt x="93091" y="305409"/>
                  </a:lnTo>
                  <a:lnTo>
                    <a:pt x="7112" y="214515"/>
                  </a:lnTo>
                  <a:lnTo>
                    <a:pt x="1270" y="315442"/>
                  </a:lnTo>
                  <a:lnTo>
                    <a:pt x="34036" y="311861"/>
                  </a:lnTo>
                  <a:lnTo>
                    <a:pt x="59334" y="339394"/>
                  </a:lnTo>
                  <a:lnTo>
                    <a:pt x="89154" y="361391"/>
                  </a:lnTo>
                  <a:lnTo>
                    <a:pt x="122580" y="377355"/>
                  </a:lnTo>
                  <a:lnTo>
                    <a:pt x="158750" y="386727"/>
                  </a:lnTo>
                  <a:lnTo>
                    <a:pt x="203530" y="388645"/>
                  </a:lnTo>
                  <a:lnTo>
                    <a:pt x="246214" y="380619"/>
                  </a:lnTo>
                  <a:lnTo>
                    <a:pt x="285457" y="363601"/>
                  </a:lnTo>
                  <a:lnTo>
                    <a:pt x="319913" y="338569"/>
                  </a:lnTo>
                  <a:lnTo>
                    <a:pt x="348234" y="306489"/>
                  </a:lnTo>
                  <a:lnTo>
                    <a:pt x="369087" y="268351"/>
                  </a:lnTo>
                  <a:lnTo>
                    <a:pt x="381127" y="225094"/>
                  </a:lnTo>
                  <a:close/>
                </a:path>
                <a:path extrusionOk="0" h="389254" w="386079">
                  <a:moveTo>
                    <a:pt x="385699" y="88468"/>
                  </a:moveTo>
                  <a:lnTo>
                    <a:pt x="352806" y="89535"/>
                  </a:lnTo>
                  <a:lnTo>
                    <a:pt x="329679" y="60159"/>
                  </a:lnTo>
                  <a:lnTo>
                    <a:pt x="301637" y="35941"/>
                  </a:lnTo>
                  <a:lnTo>
                    <a:pt x="269519" y="17475"/>
                  </a:lnTo>
                  <a:lnTo>
                    <a:pt x="234188" y="5346"/>
                  </a:lnTo>
                  <a:lnTo>
                    <a:pt x="189649" y="0"/>
                  </a:lnTo>
                  <a:lnTo>
                    <a:pt x="146456" y="4749"/>
                  </a:lnTo>
                  <a:lnTo>
                    <a:pt x="106019" y="18707"/>
                  </a:lnTo>
                  <a:lnTo>
                    <a:pt x="69748" y="41033"/>
                  </a:lnTo>
                  <a:lnTo>
                    <a:pt x="39039" y="70840"/>
                  </a:lnTo>
                  <a:lnTo>
                    <a:pt x="15328" y="107276"/>
                  </a:lnTo>
                  <a:lnTo>
                    <a:pt x="0" y="149466"/>
                  </a:lnTo>
                  <a:lnTo>
                    <a:pt x="21971" y="154686"/>
                  </a:lnTo>
                  <a:lnTo>
                    <a:pt x="31242" y="126593"/>
                  </a:lnTo>
                  <a:lnTo>
                    <a:pt x="45097" y="100685"/>
                  </a:lnTo>
                  <a:lnTo>
                    <a:pt x="63169" y="77520"/>
                  </a:lnTo>
                  <a:lnTo>
                    <a:pt x="85090" y="57632"/>
                  </a:lnTo>
                  <a:lnTo>
                    <a:pt x="125171" y="34836"/>
                  </a:lnTo>
                  <a:lnTo>
                    <a:pt x="168338" y="23749"/>
                  </a:lnTo>
                  <a:lnTo>
                    <a:pt x="212305" y="24079"/>
                  </a:lnTo>
                  <a:lnTo>
                    <a:pt x="254762" y="35509"/>
                  </a:lnTo>
                  <a:lnTo>
                    <a:pt x="293433" y="57721"/>
                  </a:lnTo>
                  <a:lnTo>
                    <a:pt x="326009" y="90398"/>
                  </a:lnTo>
                  <a:lnTo>
                    <a:pt x="293370" y="91452"/>
                  </a:lnTo>
                  <a:lnTo>
                    <a:pt x="372237" y="188671"/>
                  </a:lnTo>
                  <a:lnTo>
                    <a:pt x="385699" y="88468"/>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3" name="Google Shape;573;p27"/>
            <p:cNvSpPr/>
            <p:nvPr/>
          </p:nvSpPr>
          <p:spPr>
            <a:xfrm>
              <a:off x="6948297" y="4754181"/>
              <a:ext cx="1811020" cy="109855"/>
            </a:xfrm>
            <a:custGeom>
              <a:rect b="b" l="l" r="r" t="t"/>
              <a:pathLst>
                <a:path extrusionOk="0" h="109854" w="1811020">
                  <a:moveTo>
                    <a:pt x="601853" y="54902"/>
                  </a:moveTo>
                  <a:lnTo>
                    <a:pt x="546989" y="0"/>
                  </a:lnTo>
                  <a:lnTo>
                    <a:pt x="546989" y="27457"/>
                  </a:lnTo>
                  <a:lnTo>
                    <a:pt x="54864" y="27457"/>
                  </a:lnTo>
                  <a:lnTo>
                    <a:pt x="54864" y="0"/>
                  </a:lnTo>
                  <a:lnTo>
                    <a:pt x="0" y="54902"/>
                  </a:lnTo>
                  <a:lnTo>
                    <a:pt x="54864" y="109804"/>
                  </a:lnTo>
                  <a:lnTo>
                    <a:pt x="54864" y="82346"/>
                  </a:lnTo>
                  <a:lnTo>
                    <a:pt x="546989" y="82346"/>
                  </a:lnTo>
                  <a:lnTo>
                    <a:pt x="546989" y="109804"/>
                  </a:lnTo>
                  <a:lnTo>
                    <a:pt x="601853" y="54902"/>
                  </a:lnTo>
                  <a:close/>
                </a:path>
                <a:path extrusionOk="0" h="109854" w="1811020">
                  <a:moveTo>
                    <a:pt x="1209167" y="54902"/>
                  </a:moveTo>
                  <a:lnTo>
                    <a:pt x="1154303" y="0"/>
                  </a:lnTo>
                  <a:lnTo>
                    <a:pt x="1154303" y="27457"/>
                  </a:lnTo>
                  <a:lnTo>
                    <a:pt x="662178" y="27457"/>
                  </a:lnTo>
                  <a:lnTo>
                    <a:pt x="662178" y="0"/>
                  </a:lnTo>
                  <a:lnTo>
                    <a:pt x="607314" y="54902"/>
                  </a:lnTo>
                  <a:lnTo>
                    <a:pt x="662178" y="109804"/>
                  </a:lnTo>
                  <a:lnTo>
                    <a:pt x="662178" y="82346"/>
                  </a:lnTo>
                  <a:lnTo>
                    <a:pt x="1154303" y="82346"/>
                  </a:lnTo>
                  <a:lnTo>
                    <a:pt x="1154303" y="109804"/>
                  </a:lnTo>
                  <a:lnTo>
                    <a:pt x="1209167" y="54902"/>
                  </a:lnTo>
                  <a:close/>
                </a:path>
                <a:path extrusionOk="0" h="109854" w="1811020">
                  <a:moveTo>
                    <a:pt x="1811020" y="54902"/>
                  </a:moveTo>
                  <a:lnTo>
                    <a:pt x="1756156" y="0"/>
                  </a:lnTo>
                  <a:lnTo>
                    <a:pt x="1756156" y="27457"/>
                  </a:lnTo>
                  <a:lnTo>
                    <a:pt x="1264031" y="27457"/>
                  </a:lnTo>
                  <a:lnTo>
                    <a:pt x="1264031" y="0"/>
                  </a:lnTo>
                  <a:lnTo>
                    <a:pt x="1209167" y="54902"/>
                  </a:lnTo>
                  <a:lnTo>
                    <a:pt x="1264031" y="109804"/>
                  </a:lnTo>
                  <a:lnTo>
                    <a:pt x="1264031" y="82346"/>
                  </a:lnTo>
                  <a:lnTo>
                    <a:pt x="1756156" y="82346"/>
                  </a:lnTo>
                  <a:lnTo>
                    <a:pt x="1756156" y="109804"/>
                  </a:lnTo>
                  <a:lnTo>
                    <a:pt x="1811020" y="54902"/>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4" name="Google Shape;574;p27"/>
            <p:cNvSpPr/>
            <p:nvPr/>
          </p:nvSpPr>
          <p:spPr>
            <a:xfrm>
              <a:off x="4848225" y="4731334"/>
              <a:ext cx="1740535" cy="121920"/>
            </a:xfrm>
            <a:custGeom>
              <a:rect b="b" l="l" r="r" t="t"/>
              <a:pathLst>
                <a:path extrusionOk="0" h="121920" w="1740534">
                  <a:moveTo>
                    <a:pt x="382270" y="58280"/>
                  </a:moveTo>
                  <a:lnTo>
                    <a:pt x="323977" y="0"/>
                  </a:lnTo>
                  <a:lnTo>
                    <a:pt x="323977" y="29133"/>
                  </a:lnTo>
                  <a:lnTo>
                    <a:pt x="58293" y="29133"/>
                  </a:lnTo>
                  <a:lnTo>
                    <a:pt x="58293" y="0"/>
                  </a:lnTo>
                  <a:lnTo>
                    <a:pt x="0" y="58280"/>
                  </a:lnTo>
                  <a:lnTo>
                    <a:pt x="58293" y="116560"/>
                  </a:lnTo>
                  <a:lnTo>
                    <a:pt x="58293" y="87414"/>
                  </a:lnTo>
                  <a:lnTo>
                    <a:pt x="323977" y="87414"/>
                  </a:lnTo>
                  <a:lnTo>
                    <a:pt x="323977" y="116560"/>
                  </a:lnTo>
                  <a:lnTo>
                    <a:pt x="382270" y="58280"/>
                  </a:lnTo>
                  <a:close/>
                </a:path>
                <a:path extrusionOk="0" h="121920" w="1740534">
                  <a:moveTo>
                    <a:pt x="1063625" y="63639"/>
                  </a:moveTo>
                  <a:lnTo>
                    <a:pt x="1005332" y="5372"/>
                  </a:lnTo>
                  <a:lnTo>
                    <a:pt x="1005332" y="34505"/>
                  </a:lnTo>
                  <a:lnTo>
                    <a:pt x="453136" y="34505"/>
                  </a:lnTo>
                  <a:lnTo>
                    <a:pt x="453136" y="5372"/>
                  </a:lnTo>
                  <a:lnTo>
                    <a:pt x="394843" y="63639"/>
                  </a:lnTo>
                  <a:lnTo>
                    <a:pt x="453136" y="121920"/>
                  </a:lnTo>
                  <a:lnTo>
                    <a:pt x="453136" y="92786"/>
                  </a:lnTo>
                  <a:lnTo>
                    <a:pt x="1005332" y="92786"/>
                  </a:lnTo>
                  <a:lnTo>
                    <a:pt x="1005332" y="121920"/>
                  </a:lnTo>
                  <a:lnTo>
                    <a:pt x="1063625" y="63639"/>
                  </a:lnTo>
                  <a:close/>
                </a:path>
                <a:path extrusionOk="0" h="121920" w="1740534">
                  <a:moveTo>
                    <a:pt x="1740027" y="61976"/>
                  </a:moveTo>
                  <a:lnTo>
                    <a:pt x="1681721" y="3708"/>
                  </a:lnTo>
                  <a:lnTo>
                    <a:pt x="1681721" y="32829"/>
                  </a:lnTo>
                  <a:lnTo>
                    <a:pt x="1129411" y="32829"/>
                  </a:lnTo>
                  <a:lnTo>
                    <a:pt x="1129411" y="3708"/>
                  </a:lnTo>
                  <a:lnTo>
                    <a:pt x="1071118" y="61976"/>
                  </a:lnTo>
                  <a:lnTo>
                    <a:pt x="1129411" y="120256"/>
                  </a:lnTo>
                  <a:lnTo>
                    <a:pt x="1129411" y="91122"/>
                  </a:lnTo>
                  <a:lnTo>
                    <a:pt x="1681721" y="91122"/>
                  </a:lnTo>
                  <a:lnTo>
                    <a:pt x="1681721" y="120256"/>
                  </a:lnTo>
                  <a:lnTo>
                    <a:pt x="1740027" y="61976"/>
                  </a:lnTo>
                  <a:close/>
                </a:path>
              </a:pathLst>
            </a:custGeom>
            <a:solidFill>
              <a:srgbClr val="00CC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575" name="Google Shape;575;p27"/>
          <p:cNvSpPr txBox="1"/>
          <p:nvPr/>
        </p:nvSpPr>
        <p:spPr>
          <a:xfrm>
            <a:off x="310225" y="573050"/>
            <a:ext cx="8280900" cy="3003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6975">
            <a:normAutofit fontScale="77500"/>
          </a:bodyPr>
          <a:lstStyle/>
          <a:p>
            <a:pPr indent="0" lvl="0" marL="122553"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The axis of rotation for moving the entire toe together with a single bone, assuming that the foot is wearing shoes.</a:t>
            </a:r>
            <a:endParaRPr sz="1600">
              <a:solidFill>
                <a:srgbClr val="FFFFFF"/>
              </a:solidFill>
              <a:latin typeface="Atkinson Hyperlegible"/>
              <a:ea typeface="Atkinson Hyperlegible"/>
              <a:cs typeface="Atkinson Hyperlegible"/>
              <a:sym typeface="Atkinson Hyperlegible"/>
            </a:endParaRPr>
          </a:p>
        </p:txBody>
      </p:sp>
      <p:sp>
        <p:nvSpPr>
          <p:cNvPr id="576" name="Google Shape;576;p27"/>
          <p:cNvSpPr/>
          <p:nvPr/>
        </p:nvSpPr>
        <p:spPr>
          <a:xfrm>
            <a:off x="3156475" y="2819400"/>
            <a:ext cx="424925" cy="310296"/>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
        <p:nvSpPr>
          <p:cNvPr id="577" name="Google Shape;577;p27"/>
          <p:cNvSpPr/>
          <p:nvPr/>
        </p:nvSpPr>
        <p:spPr>
          <a:xfrm>
            <a:off x="6934200" y="3652104"/>
            <a:ext cx="424925" cy="310296"/>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grpSp>
        <p:nvGrpSpPr>
          <p:cNvPr id="582" name="Google Shape;582;p28"/>
          <p:cNvGrpSpPr/>
          <p:nvPr/>
        </p:nvGrpSpPr>
        <p:grpSpPr>
          <a:xfrm>
            <a:off x="179514" y="606805"/>
            <a:ext cx="7545641" cy="4408869"/>
            <a:chOff x="179514" y="606805"/>
            <a:chExt cx="7545641" cy="4408869"/>
          </a:xfrm>
        </p:grpSpPr>
        <p:sp>
          <p:nvSpPr>
            <p:cNvPr id="583" name="Google Shape;583;p28"/>
            <p:cNvSpPr/>
            <p:nvPr/>
          </p:nvSpPr>
          <p:spPr>
            <a:xfrm>
              <a:off x="179514" y="606805"/>
              <a:ext cx="4616450" cy="4406265"/>
            </a:xfrm>
            <a:custGeom>
              <a:rect b="b" l="l" r="r" t="t"/>
              <a:pathLst>
                <a:path extrusionOk="0" h="4406265" w="4616450">
                  <a:moveTo>
                    <a:pt x="3756914" y="2175332"/>
                  </a:moveTo>
                  <a:lnTo>
                    <a:pt x="0" y="2175332"/>
                  </a:lnTo>
                  <a:lnTo>
                    <a:pt x="0" y="4405960"/>
                  </a:lnTo>
                  <a:lnTo>
                    <a:pt x="3756914" y="4405960"/>
                  </a:lnTo>
                  <a:lnTo>
                    <a:pt x="3756914" y="2175332"/>
                  </a:lnTo>
                  <a:close/>
                </a:path>
                <a:path extrusionOk="0" h="4406265" w="4616450">
                  <a:moveTo>
                    <a:pt x="4616081" y="0"/>
                  </a:moveTo>
                  <a:lnTo>
                    <a:pt x="859167" y="0"/>
                  </a:lnTo>
                  <a:lnTo>
                    <a:pt x="859167" y="2138426"/>
                  </a:lnTo>
                  <a:lnTo>
                    <a:pt x="4616081" y="2138426"/>
                  </a:lnTo>
                  <a:lnTo>
                    <a:pt x="4616081"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584" name="Google Shape;584;p28"/>
            <p:cNvPicPr preferRelativeResize="0"/>
            <p:nvPr/>
          </p:nvPicPr>
          <p:blipFill rotWithShape="1">
            <a:blip r:embed="rId3">
              <a:alphaModFix/>
            </a:blip>
            <a:srcRect b="0" l="0" r="0" t="0"/>
            <a:stretch/>
          </p:blipFill>
          <p:spPr>
            <a:xfrm>
              <a:off x="1408557" y="2806763"/>
              <a:ext cx="1841500" cy="2208911"/>
            </a:xfrm>
            <a:prstGeom prst="rect">
              <a:avLst/>
            </a:prstGeom>
            <a:noFill/>
            <a:ln>
              <a:noFill/>
            </a:ln>
          </p:spPr>
        </p:pic>
        <p:pic>
          <p:nvPicPr>
            <p:cNvPr id="585" name="Google Shape;585;p28"/>
            <p:cNvPicPr preferRelativeResize="0"/>
            <p:nvPr/>
          </p:nvPicPr>
          <p:blipFill rotWithShape="1">
            <a:blip r:embed="rId4">
              <a:alphaModFix/>
            </a:blip>
            <a:srcRect b="0" l="0" r="0" t="0"/>
            <a:stretch/>
          </p:blipFill>
          <p:spPr>
            <a:xfrm>
              <a:off x="2253741" y="696848"/>
              <a:ext cx="1841500" cy="2043430"/>
            </a:xfrm>
            <a:prstGeom prst="rect">
              <a:avLst/>
            </a:prstGeom>
            <a:noFill/>
            <a:ln>
              <a:noFill/>
            </a:ln>
          </p:spPr>
        </p:pic>
        <p:pic>
          <p:nvPicPr>
            <p:cNvPr id="586" name="Google Shape;586;p28"/>
            <p:cNvPicPr preferRelativeResize="0"/>
            <p:nvPr/>
          </p:nvPicPr>
          <p:blipFill rotWithShape="1">
            <a:blip r:embed="rId5">
              <a:alphaModFix/>
            </a:blip>
            <a:srcRect b="0" l="0" r="0" t="0"/>
            <a:stretch/>
          </p:blipFill>
          <p:spPr>
            <a:xfrm>
              <a:off x="359397" y="2857766"/>
              <a:ext cx="1062037" cy="2150872"/>
            </a:xfrm>
            <a:prstGeom prst="rect">
              <a:avLst/>
            </a:prstGeom>
            <a:noFill/>
            <a:ln>
              <a:noFill/>
            </a:ln>
          </p:spPr>
        </p:pic>
        <p:pic>
          <p:nvPicPr>
            <p:cNvPr id="587" name="Google Shape;587;p28"/>
            <p:cNvPicPr preferRelativeResize="0"/>
            <p:nvPr/>
          </p:nvPicPr>
          <p:blipFill rotWithShape="1">
            <a:blip r:embed="rId6">
              <a:alphaModFix/>
            </a:blip>
            <a:srcRect b="0" l="0" r="0" t="0"/>
            <a:stretch/>
          </p:blipFill>
          <p:spPr>
            <a:xfrm>
              <a:off x="1168679" y="634364"/>
              <a:ext cx="1062037" cy="2150872"/>
            </a:xfrm>
            <a:prstGeom prst="rect">
              <a:avLst/>
            </a:prstGeom>
            <a:noFill/>
            <a:ln>
              <a:noFill/>
            </a:ln>
          </p:spPr>
        </p:pic>
        <p:sp>
          <p:nvSpPr>
            <p:cNvPr id="588" name="Google Shape;588;p28"/>
            <p:cNvSpPr/>
            <p:nvPr/>
          </p:nvSpPr>
          <p:spPr>
            <a:xfrm>
              <a:off x="2331212" y="1779650"/>
              <a:ext cx="1438275" cy="3001010"/>
            </a:xfrm>
            <a:custGeom>
              <a:rect b="b" l="l" r="r" t="t"/>
              <a:pathLst>
                <a:path extrusionOk="0" h="3001010" w="1438275">
                  <a:moveTo>
                    <a:pt x="512953" y="2189873"/>
                  </a:moveTo>
                  <a:lnTo>
                    <a:pt x="409321" y="2136190"/>
                  </a:lnTo>
                  <a:lnTo>
                    <a:pt x="411480" y="2170099"/>
                  </a:lnTo>
                  <a:lnTo>
                    <a:pt x="0" y="2195169"/>
                  </a:lnTo>
                  <a:lnTo>
                    <a:pt x="3175" y="2246909"/>
                  </a:lnTo>
                  <a:lnTo>
                    <a:pt x="414528" y="2221839"/>
                  </a:lnTo>
                  <a:lnTo>
                    <a:pt x="416687" y="2255736"/>
                  </a:lnTo>
                  <a:lnTo>
                    <a:pt x="512953" y="2189873"/>
                  </a:lnTo>
                  <a:close/>
                </a:path>
                <a:path extrusionOk="0" h="3001010" w="1438275">
                  <a:moveTo>
                    <a:pt x="524764" y="2883458"/>
                  </a:moveTo>
                  <a:lnTo>
                    <a:pt x="483489" y="2880918"/>
                  </a:lnTo>
                  <a:lnTo>
                    <a:pt x="521970" y="2254161"/>
                  </a:lnTo>
                  <a:lnTo>
                    <a:pt x="458851" y="2250287"/>
                  </a:lnTo>
                  <a:lnTo>
                    <a:pt x="420370" y="2877045"/>
                  </a:lnTo>
                  <a:lnTo>
                    <a:pt x="378968" y="2874505"/>
                  </a:lnTo>
                  <a:lnTo>
                    <a:pt x="444373" y="3000832"/>
                  </a:lnTo>
                  <a:lnTo>
                    <a:pt x="524764" y="2883458"/>
                  </a:lnTo>
                  <a:close/>
                </a:path>
                <a:path extrusionOk="0" h="3001010" w="1438275">
                  <a:moveTo>
                    <a:pt x="1413637" y="44970"/>
                  </a:moveTo>
                  <a:lnTo>
                    <a:pt x="1322324" y="0"/>
                  </a:lnTo>
                  <a:lnTo>
                    <a:pt x="1324737" y="29591"/>
                  </a:lnTo>
                  <a:lnTo>
                    <a:pt x="774319" y="74307"/>
                  </a:lnTo>
                  <a:lnTo>
                    <a:pt x="778002" y="119380"/>
                  </a:lnTo>
                  <a:lnTo>
                    <a:pt x="1328420" y="74676"/>
                  </a:lnTo>
                  <a:lnTo>
                    <a:pt x="1330833" y="104140"/>
                  </a:lnTo>
                  <a:lnTo>
                    <a:pt x="1413637" y="44970"/>
                  </a:lnTo>
                  <a:close/>
                </a:path>
                <a:path extrusionOk="0" h="3001010" w="1438275">
                  <a:moveTo>
                    <a:pt x="1437767" y="98171"/>
                  </a:moveTo>
                  <a:lnTo>
                    <a:pt x="1392682" y="93980"/>
                  </a:lnTo>
                  <a:lnTo>
                    <a:pt x="1341501" y="643763"/>
                  </a:lnTo>
                  <a:lnTo>
                    <a:pt x="1312037" y="641096"/>
                  </a:lnTo>
                  <a:lnTo>
                    <a:pt x="1355852" y="732917"/>
                  </a:lnTo>
                  <a:lnTo>
                    <a:pt x="1416050" y="650748"/>
                  </a:lnTo>
                  <a:lnTo>
                    <a:pt x="1386459" y="647954"/>
                  </a:lnTo>
                  <a:lnTo>
                    <a:pt x="1437767" y="98171"/>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89" name="Google Shape;589;p28"/>
            <p:cNvSpPr/>
            <p:nvPr/>
          </p:nvSpPr>
          <p:spPr>
            <a:xfrm>
              <a:off x="4007230" y="4362310"/>
              <a:ext cx="3717925" cy="646430"/>
            </a:xfrm>
            <a:custGeom>
              <a:rect b="b" l="l" r="r" t="t"/>
              <a:pathLst>
                <a:path extrusionOk="0" h="646429" w="3717925">
                  <a:moveTo>
                    <a:pt x="3717798" y="0"/>
                  </a:moveTo>
                  <a:lnTo>
                    <a:pt x="0" y="0"/>
                  </a:lnTo>
                  <a:lnTo>
                    <a:pt x="0" y="646328"/>
                  </a:lnTo>
                  <a:lnTo>
                    <a:pt x="3717798" y="646328"/>
                  </a:lnTo>
                  <a:lnTo>
                    <a:pt x="371779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590" name="Google Shape;590;p28"/>
          <p:cNvSpPr txBox="1"/>
          <p:nvPr>
            <p:ph type="title"/>
          </p:nvPr>
        </p:nvSpPr>
        <p:spPr>
          <a:xfrm>
            <a:off x="257975" y="24775"/>
            <a:ext cx="8694900" cy="443100"/>
          </a:xfrm>
          <a:prstGeom prst="rect">
            <a:avLst/>
          </a:prstGeom>
          <a:noFill/>
          <a:ln>
            <a:noFill/>
          </a:ln>
        </p:spPr>
        <p:txBody>
          <a:bodyPr anchorCtr="0" anchor="t" bIns="0" lIns="0" spcFirstLastPara="1" rIns="0" wrap="square" tIns="12050">
            <a:spAutoFit/>
          </a:bodyPr>
          <a:lstStyle/>
          <a:p>
            <a:pPr indent="0" lvl="0" marL="13970" rtl="0" algn="ctr">
              <a:spcBef>
                <a:spcPts val="0"/>
              </a:spcBef>
              <a:spcAft>
                <a:spcPts val="0"/>
              </a:spcAft>
              <a:buSzPts val="1400"/>
              <a:buNone/>
            </a:pPr>
            <a:r>
              <a:rPr b="1" lang="en-US">
                <a:latin typeface="Atkinson Hyperlegible"/>
                <a:ea typeface="Atkinson Hyperlegible"/>
                <a:cs typeface="Atkinson Hyperlegible"/>
                <a:sym typeface="Atkinson Hyperlegible"/>
              </a:rPr>
              <a:t>Common M</a:t>
            </a:r>
            <a:r>
              <a:rPr b="1" lang="en-US">
                <a:latin typeface="Atkinson Hyperlegible"/>
                <a:ea typeface="Atkinson Hyperlegible"/>
                <a:cs typeface="Atkinson Hyperlegible"/>
                <a:sym typeface="Atkinson Hyperlegible"/>
              </a:rPr>
              <a:t>istake: The shins are too long.</a:t>
            </a:r>
            <a:endParaRPr b="1">
              <a:latin typeface="Atkinson Hyperlegible"/>
              <a:ea typeface="Atkinson Hyperlegible"/>
              <a:cs typeface="Atkinson Hyperlegible"/>
              <a:sym typeface="Atkinson Hyperlegible"/>
            </a:endParaRPr>
          </a:p>
        </p:txBody>
      </p:sp>
      <p:sp>
        <p:nvSpPr>
          <p:cNvPr id="591" name="Google Shape;591;p28"/>
          <p:cNvSpPr txBox="1"/>
          <p:nvPr/>
        </p:nvSpPr>
        <p:spPr>
          <a:xfrm>
            <a:off x="4932050" y="608574"/>
            <a:ext cx="4020900" cy="29388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134600">
            <a:normAutofit fontScale="85000" lnSpcReduction="10000"/>
          </a:bodyPr>
          <a:lstStyle/>
          <a:p>
            <a:pPr indent="0" lvl="0" marL="92075" marR="381000" rtl="0" algn="l">
              <a:lnSpc>
                <a:spcPct val="115000"/>
              </a:lnSpc>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Sometimes it is tempting to make the shins longer than the thighs, to make the figure look more stylish.</a:t>
            </a:r>
            <a:endParaRPr>
              <a:solidFill>
                <a:schemeClr val="dk1"/>
              </a:solidFill>
              <a:latin typeface="Atkinson Hyperlegible"/>
              <a:ea typeface="Atkinson Hyperlegible"/>
              <a:cs typeface="Atkinson Hyperlegible"/>
              <a:sym typeface="Atkinson Hyperlegible"/>
            </a:endParaRPr>
          </a:p>
          <a:p>
            <a:pPr indent="0" lvl="0" marL="92075" rtl="0" algn="l">
              <a:lnSpc>
                <a:spcPct val="115000"/>
              </a:lnSpc>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You have to be careful.</a:t>
            </a:r>
            <a:endParaRPr>
              <a:solidFill>
                <a:schemeClr val="dk1"/>
              </a:solidFill>
              <a:latin typeface="Atkinson Hyperlegible"/>
              <a:ea typeface="Atkinson Hyperlegible"/>
              <a:cs typeface="Atkinson Hyperlegible"/>
              <a:sym typeface="Atkinson Hyperlegible"/>
            </a:endParaRPr>
          </a:p>
          <a:p>
            <a:pPr indent="0" lvl="0" marL="92075" rtl="0" algn="l">
              <a:lnSpc>
                <a:spcPct val="115000"/>
              </a:lnSpc>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Essentially, the thigh is longer than the shin in the human body.</a:t>
            </a:r>
            <a:endParaRPr>
              <a:solidFill>
                <a:schemeClr val="dk1"/>
              </a:solidFill>
              <a:latin typeface="Atkinson Hyperlegible"/>
              <a:ea typeface="Atkinson Hyperlegible"/>
              <a:cs typeface="Atkinson Hyperlegible"/>
              <a:sym typeface="Atkinson Hyperlegible"/>
            </a:endParaRPr>
          </a:p>
          <a:p>
            <a:pPr indent="0" lvl="0" marL="92075" rtl="0" algn="l">
              <a:lnSpc>
                <a:spcPct val="115000"/>
              </a:lnSpc>
              <a:spcBef>
                <a:spcPts val="0"/>
              </a:spcBef>
              <a:spcAft>
                <a:spcPts val="0"/>
              </a:spcAft>
              <a:buSzPct val="100000"/>
              <a:buNone/>
            </a:pPr>
            <a:r>
              <a:rPr b="1" lang="en-US">
                <a:solidFill>
                  <a:schemeClr val="lt1"/>
                </a:solidFill>
                <a:latin typeface="Atkinson Hyperlegible"/>
                <a:ea typeface="Atkinson Hyperlegible"/>
                <a:cs typeface="Atkinson Hyperlegible"/>
                <a:sym typeface="Atkinson Hyperlegible"/>
              </a:rPr>
              <a:t>The femur is the longest bone in the human body.</a:t>
            </a:r>
            <a:endParaRPr b="1">
              <a:solidFill>
                <a:schemeClr val="lt1"/>
              </a:solidFill>
              <a:latin typeface="Atkinson Hyperlegible"/>
              <a:ea typeface="Atkinson Hyperlegible"/>
              <a:cs typeface="Atkinson Hyperlegible"/>
              <a:sym typeface="Atkinson Hyperlegible"/>
            </a:endParaRPr>
          </a:p>
          <a:p>
            <a:pPr indent="0" lvl="0" marL="92075" rtl="0" algn="l">
              <a:lnSpc>
                <a:spcPct val="115000"/>
              </a:lnSpc>
              <a:spcBef>
                <a:spcPts val="0"/>
              </a:spcBef>
              <a:spcAft>
                <a:spcPts val="0"/>
              </a:spcAft>
              <a:buSzPct val="100000"/>
              <a:buNone/>
            </a:pPr>
            <a:r>
              <a:t/>
            </a:r>
            <a:endParaRPr>
              <a:solidFill>
                <a:schemeClr val="lt1"/>
              </a:solidFill>
              <a:latin typeface="Atkinson Hyperlegible"/>
              <a:ea typeface="Atkinson Hyperlegible"/>
              <a:cs typeface="Atkinson Hyperlegible"/>
              <a:sym typeface="Atkinson Hyperlegible"/>
            </a:endParaRPr>
          </a:p>
          <a:p>
            <a:pPr indent="0" lvl="0" marL="92075" marR="232408" rtl="0" algn="just">
              <a:lnSpc>
                <a:spcPct val="115000"/>
              </a:lnSpc>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If your shins are longer than your thighs, It’s difficult to make a kneel or wide and low stride, which are common poses in action scenes.</a:t>
            </a:r>
            <a:endParaRPr>
              <a:solidFill>
                <a:schemeClr val="dk1"/>
              </a:solidFill>
              <a:latin typeface="Atkinson Hyperlegible"/>
              <a:ea typeface="Atkinson Hyperlegible"/>
              <a:cs typeface="Atkinson Hyperlegible"/>
              <a:sym typeface="Atkinson Hyperlegible"/>
            </a:endParaRPr>
          </a:p>
          <a:p>
            <a:pPr indent="0" lvl="0" marL="0" rtl="0" algn="l">
              <a:lnSpc>
                <a:spcPct val="115000"/>
              </a:lnSpc>
              <a:spcBef>
                <a:spcPts val="80"/>
              </a:spcBef>
              <a:spcAft>
                <a:spcPts val="0"/>
              </a:spcAft>
              <a:buClr>
                <a:schemeClr val="dk1"/>
              </a:buClr>
              <a:buSzPct val="100000"/>
              <a:buFont typeface="Arial"/>
              <a:buNone/>
            </a:pPr>
            <a:r>
              <a:t/>
            </a:r>
            <a:endParaRPr sz="900">
              <a:solidFill>
                <a:schemeClr val="dk1"/>
              </a:solidFill>
              <a:latin typeface="Atkinson Hyperlegible"/>
              <a:ea typeface="Atkinson Hyperlegible"/>
              <a:cs typeface="Atkinson Hyperlegible"/>
              <a:sym typeface="Atkinson Hyperlegible"/>
            </a:endParaRPr>
          </a:p>
          <a:p>
            <a:pPr indent="0" lvl="0" marL="92075" marR="121285" rtl="0" algn="l">
              <a:lnSpc>
                <a:spcPct val="115000"/>
              </a:lnSpc>
              <a:spcBef>
                <a:spcPts val="5"/>
              </a:spcBef>
              <a:spcAft>
                <a:spcPts val="0"/>
              </a:spcAft>
              <a:buSzPct val="100000"/>
              <a:buNone/>
            </a:pPr>
            <a:r>
              <a:rPr lang="en-US">
                <a:solidFill>
                  <a:schemeClr val="lt1"/>
                </a:solidFill>
                <a:latin typeface="Atkinson Hyperlegible"/>
                <a:ea typeface="Atkinson Hyperlegible"/>
                <a:cs typeface="Atkinson Hyperlegible"/>
                <a:sym typeface="Atkinson Hyperlegible"/>
              </a:rPr>
              <a:t>If you need to create a character with a long shin, you can use a rig that allows you to freely change the length of the thigh and shin, so that each pose is "picturesque”.</a:t>
            </a:r>
            <a:endParaRPr>
              <a:solidFill>
                <a:srgbClr val="FFFFFF"/>
              </a:solidFill>
              <a:latin typeface="Atkinson Hyperlegible"/>
              <a:ea typeface="Atkinson Hyperlegible"/>
              <a:cs typeface="Atkinson Hyperlegible"/>
              <a:sym typeface="Atkinson Hyperlegible"/>
            </a:endParaRPr>
          </a:p>
        </p:txBody>
      </p:sp>
      <p:sp>
        <p:nvSpPr>
          <p:cNvPr id="592" name="Google Shape;592;p28"/>
          <p:cNvSpPr txBox="1"/>
          <p:nvPr/>
        </p:nvSpPr>
        <p:spPr>
          <a:xfrm>
            <a:off x="4075550" y="4396525"/>
            <a:ext cx="3585000" cy="619200"/>
          </a:xfrm>
          <a:prstGeom prst="rect">
            <a:avLst/>
          </a:prstGeom>
          <a:noFill/>
          <a:ln>
            <a:noFill/>
          </a:ln>
        </p:spPr>
        <p:txBody>
          <a:bodyPr anchorCtr="0" anchor="t" bIns="0" lIns="0" spcFirstLastPara="1" rIns="0" wrap="square" tIns="12700">
            <a:normAutofit fontScale="85000" lnSpcReduction="10000"/>
          </a:bodyPr>
          <a:lstStyle/>
          <a:p>
            <a:pPr indent="0" lvl="0" marL="12700" rtl="0" algn="l">
              <a:lnSpc>
                <a:spcPct val="100000"/>
              </a:lnSpc>
              <a:spcBef>
                <a:spcPts val="0"/>
              </a:spcBef>
              <a:spcAft>
                <a:spcPts val="0"/>
              </a:spcAft>
              <a:buSzPct val="100000"/>
              <a:buNone/>
            </a:pPr>
            <a:r>
              <a:rPr lang="en-US" sz="1200">
                <a:solidFill>
                  <a:schemeClr val="lt1"/>
                </a:solidFill>
                <a:latin typeface="Atkinson Hyperlegible"/>
                <a:ea typeface="Atkinson Hyperlegible"/>
                <a:cs typeface="Atkinson Hyperlegible"/>
                <a:sym typeface="Atkinson Hyperlegible"/>
              </a:rPr>
              <a:t>Even if in the same pose, when the ratio of the length of the thigh to the shin is different, you’ll see a huge difference, as shown on the image to the left. If the shin is too long, you can see that kneeling poses are not easy to achieve.</a:t>
            </a:r>
            <a:endParaRPr sz="1200">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grpSp>
        <p:nvGrpSpPr>
          <p:cNvPr id="597" name="Google Shape;597;p29"/>
          <p:cNvGrpSpPr/>
          <p:nvPr/>
        </p:nvGrpSpPr>
        <p:grpSpPr>
          <a:xfrm>
            <a:off x="0" y="0"/>
            <a:ext cx="9144000" cy="5143500"/>
            <a:chOff x="0" y="0"/>
            <a:chExt cx="9144000" cy="5143500"/>
          </a:xfrm>
        </p:grpSpPr>
        <p:sp>
          <p:nvSpPr>
            <p:cNvPr id="598" name="Google Shape;598;p29"/>
            <p:cNvSpPr/>
            <p:nvPr/>
          </p:nvSpPr>
          <p:spPr>
            <a:xfrm>
              <a:off x="0" y="0"/>
              <a:ext cx="9144000" cy="5143500"/>
            </a:xfrm>
            <a:custGeom>
              <a:rect b="b" l="l" r="r" t="t"/>
              <a:pathLst>
                <a:path extrusionOk="0" h="5143500" w="9144000">
                  <a:moveTo>
                    <a:pt x="9144000" y="0"/>
                  </a:moveTo>
                  <a:lnTo>
                    <a:pt x="0" y="0"/>
                  </a:lnTo>
                  <a:lnTo>
                    <a:pt x="0" y="5143497"/>
                  </a:lnTo>
                  <a:lnTo>
                    <a:pt x="9144000" y="5143497"/>
                  </a:lnTo>
                  <a:lnTo>
                    <a:pt x="9144000"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599" name="Google Shape;599;p29"/>
            <p:cNvPicPr preferRelativeResize="0"/>
            <p:nvPr/>
          </p:nvPicPr>
          <p:blipFill rotWithShape="1">
            <a:blip r:embed="rId3">
              <a:alphaModFix/>
            </a:blip>
            <a:srcRect b="0" l="0" r="0" t="0"/>
            <a:stretch/>
          </p:blipFill>
          <p:spPr>
            <a:xfrm>
              <a:off x="3371977" y="699554"/>
              <a:ext cx="2399919" cy="3521837"/>
            </a:xfrm>
            <a:prstGeom prst="rect">
              <a:avLst/>
            </a:prstGeom>
            <a:noFill/>
            <a:ln>
              <a:noFill/>
            </a:ln>
          </p:spPr>
        </p:pic>
        <p:sp>
          <p:nvSpPr>
            <p:cNvPr id="600" name="Google Shape;600;p29"/>
            <p:cNvSpPr/>
            <p:nvPr/>
          </p:nvSpPr>
          <p:spPr>
            <a:xfrm>
              <a:off x="0" y="4335335"/>
              <a:ext cx="9144000" cy="512445"/>
            </a:xfrm>
            <a:custGeom>
              <a:rect b="b" l="l" r="r" t="t"/>
              <a:pathLst>
                <a:path extrusionOk="0" h="512445" w="9144000">
                  <a:moveTo>
                    <a:pt x="9144000" y="0"/>
                  </a:moveTo>
                  <a:lnTo>
                    <a:pt x="0" y="0"/>
                  </a:lnTo>
                  <a:lnTo>
                    <a:pt x="0" y="512063"/>
                  </a:lnTo>
                  <a:lnTo>
                    <a:pt x="9144000" y="512063"/>
                  </a:lnTo>
                  <a:lnTo>
                    <a:pt x="9144000" y="0"/>
                  </a:lnTo>
                  <a:close/>
                </a:path>
              </a:pathLst>
            </a:custGeom>
            <a:solidFill>
              <a:srgbClr val="000000">
                <a:alpha val="4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601" name="Google Shape;601;p29"/>
          <p:cNvSpPr txBox="1"/>
          <p:nvPr/>
        </p:nvSpPr>
        <p:spPr>
          <a:xfrm>
            <a:off x="3025901" y="4320032"/>
            <a:ext cx="3093600" cy="5061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3325">
            <a:spAutoFit/>
          </a:bodyPr>
          <a:lstStyle/>
          <a:p>
            <a:pPr indent="0" lvl="0" marL="12700" marR="0" rtl="0" algn="ctr">
              <a:lnSpc>
                <a:spcPct val="100000"/>
              </a:lnSpc>
              <a:spcBef>
                <a:spcPts val="0"/>
              </a:spcBef>
              <a:spcAft>
                <a:spcPts val="0"/>
              </a:spcAft>
              <a:buNone/>
            </a:pPr>
            <a:r>
              <a:rPr b="1" lang="en-US" sz="3200">
                <a:solidFill>
                  <a:srgbClr val="F1F1F1"/>
                </a:solidFill>
                <a:latin typeface="Atkinson Hyperlegible"/>
                <a:ea typeface="Atkinson Hyperlegible"/>
                <a:cs typeface="Atkinson Hyperlegible"/>
                <a:sym typeface="Atkinson Hyperlegible"/>
              </a:rPr>
              <a:t>Torso</a:t>
            </a:r>
            <a:endParaRPr b="1" sz="3200">
              <a:latin typeface="Atkinson Hyperlegible"/>
              <a:ea typeface="Atkinson Hyperlegible"/>
              <a:cs typeface="Atkinson Hyperlegible"/>
              <a:sym typeface="Atkinson Hyperlegibl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30"/>
          <p:cNvSpPr/>
          <p:nvPr/>
        </p:nvSpPr>
        <p:spPr>
          <a:xfrm>
            <a:off x="440905" y="744562"/>
            <a:ext cx="2743835" cy="4074160"/>
          </a:xfrm>
          <a:custGeom>
            <a:rect b="b" l="l" r="r" t="t"/>
            <a:pathLst>
              <a:path extrusionOk="0" h="4074160" w="2743835">
                <a:moveTo>
                  <a:pt x="2743835" y="0"/>
                </a:moveTo>
                <a:lnTo>
                  <a:pt x="0" y="0"/>
                </a:lnTo>
                <a:lnTo>
                  <a:pt x="0" y="4073905"/>
                </a:lnTo>
                <a:lnTo>
                  <a:pt x="2743835" y="4073905"/>
                </a:lnTo>
                <a:lnTo>
                  <a:pt x="2743835"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07" name="Google Shape;607;p30"/>
          <p:cNvSpPr/>
          <p:nvPr/>
        </p:nvSpPr>
        <p:spPr>
          <a:xfrm>
            <a:off x="3419855" y="1779651"/>
            <a:ext cx="5724525" cy="1704975"/>
          </a:xfrm>
          <a:custGeom>
            <a:rect b="b" l="l" r="r" t="t"/>
            <a:pathLst>
              <a:path extrusionOk="0" h="1704975" w="5724525">
                <a:moveTo>
                  <a:pt x="5724144" y="0"/>
                </a:moveTo>
                <a:lnTo>
                  <a:pt x="0" y="0"/>
                </a:lnTo>
                <a:lnTo>
                  <a:pt x="0" y="1704848"/>
                </a:lnTo>
                <a:lnTo>
                  <a:pt x="5724144" y="1704848"/>
                </a:lnTo>
                <a:lnTo>
                  <a:pt x="572414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608" name="Google Shape;608;p30"/>
          <p:cNvPicPr preferRelativeResize="0"/>
          <p:nvPr/>
        </p:nvPicPr>
        <p:blipFill rotWithShape="1">
          <a:blip r:embed="rId3">
            <a:alphaModFix/>
          </a:blip>
          <a:srcRect b="0" l="0" r="0" t="0"/>
          <a:stretch/>
        </p:blipFill>
        <p:spPr>
          <a:xfrm>
            <a:off x="2962655" y="0"/>
            <a:ext cx="3218688" cy="723900"/>
          </a:xfrm>
          <a:prstGeom prst="rect">
            <a:avLst/>
          </a:prstGeom>
          <a:noFill/>
          <a:ln>
            <a:noFill/>
          </a:ln>
        </p:spPr>
      </p:pic>
      <p:sp>
        <p:nvSpPr>
          <p:cNvPr id="609" name="Google Shape;609;p30"/>
          <p:cNvSpPr txBox="1"/>
          <p:nvPr>
            <p:ph type="title"/>
          </p:nvPr>
        </p:nvSpPr>
        <p:spPr>
          <a:xfrm>
            <a:off x="308154" y="24775"/>
            <a:ext cx="85491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solidFill>
                  <a:srgbClr val="F1F1F1"/>
                </a:solidFill>
                <a:latin typeface="Atkinson Hyperlegible"/>
                <a:ea typeface="Atkinson Hyperlegible"/>
                <a:cs typeface="Atkinson Hyperlegible"/>
                <a:sym typeface="Atkinson Hyperlegible"/>
              </a:rPr>
              <a:t>Bone placement in the torso</a:t>
            </a:r>
            <a:endParaRPr b="1">
              <a:solidFill>
                <a:srgbClr val="F1F1F1"/>
              </a:solidFill>
              <a:latin typeface="Atkinson Hyperlegible"/>
              <a:ea typeface="Atkinson Hyperlegible"/>
              <a:cs typeface="Atkinson Hyperlegible"/>
              <a:sym typeface="Atkinson Hyperlegible"/>
            </a:endParaRPr>
          </a:p>
        </p:txBody>
      </p:sp>
      <p:sp>
        <p:nvSpPr>
          <p:cNvPr id="610" name="Google Shape;610;p30"/>
          <p:cNvSpPr txBox="1"/>
          <p:nvPr/>
        </p:nvSpPr>
        <p:spPr>
          <a:xfrm>
            <a:off x="3499225" y="1745075"/>
            <a:ext cx="5042700" cy="17397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06675">
            <a:normAutofit lnSpcReduction="20000"/>
          </a:bodyPr>
          <a:lstStyle/>
          <a:p>
            <a:pPr indent="0" lvl="0" marL="12700" rtl="0" algn="l">
              <a:spcBef>
                <a:spcPts val="0"/>
              </a:spcBef>
              <a:spcAft>
                <a:spcPts val="0"/>
              </a:spcAft>
              <a:buClr>
                <a:schemeClr val="dk1"/>
              </a:buClr>
              <a:buSzPts val="1800"/>
              <a:buFont typeface="Arial"/>
              <a:buNone/>
            </a:pPr>
            <a:r>
              <a:rPr b="1" lang="en-US" sz="1800">
                <a:solidFill>
                  <a:schemeClr val="lt1"/>
                </a:solidFill>
                <a:latin typeface="Atkinson Hyperlegible"/>
                <a:ea typeface="Atkinson Hyperlegible"/>
                <a:cs typeface="Atkinson Hyperlegible"/>
                <a:sym typeface="Atkinson Hyperlegible"/>
              </a:rPr>
              <a:t>⇒The torso, also known as the trunk</a:t>
            </a:r>
            <a:endParaRPr sz="1800">
              <a:solidFill>
                <a:schemeClr val="dk1"/>
              </a:solidFill>
              <a:latin typeface="Atkinson Hyperlegible"/>
              <a:ea typeface="Atkinson Hyperlegible"/>
              <a:cs typeface="Atkinson Hyperlegible"/>
              <a:sym typeface="Atkinson Hyperlegible"/>
            </a:endParaRPr>
          </a:p>
          <a:p>
            <a:pPr indent="0" lvl="0" marL="388620" rtl="0" algn="l">
              <a:spcBef>
                <a:spcPts val="645"/>
              </a:spcBef>
              <a:spcAft>
                <a:spcPts val="0"/>
              </a:spcAft>
              <a:buClr>
                <a:schemeClr val="dk1"/>
              </a:buClr>
              <a:buSzPts val="1600"/>
              <a:buFont typeface="Arial"/>
              <a:buNone/>
            </a:pPr>
            <a:r>
              <a:rPr lang="en-US" sz="1600">
                <a:solidFill>
                  <a:schemeClr val="lt1"/>
                </a:solidFill>
                <a:latin typeface="Atkinson Hyperlegible"/>
                <a:ea typeface="Atkinson Hyperlegible"/>
                <a:cs typeface="Atkinson Hyperlegible"/>
                <a:sym typeface="Atkinson Hyperlegible"/>
              </a:rPr>
              <a:t>This is the "trunk" of the human body, also known as the "core".</a:t>
            </a:r>
            <a:endParaRPr sz="1600">
              <a:solidFill>
                <a:schemeClr val="dk1"/>
              </a:solidFill>
              <a:latin typeface="Atkinson Hyperlegible"/>
              <a:ea typeface="Atkinson Hyperlegible"/>
              <a:cs typeface="Atkinson Hyperlegible"/>
              <a:sym typeface="Atkinson Hyperlegible"/>
            </a:endParaRPr>
          </a:p>
          <a:p>
            <a:pPr indent="0" lvl="0" marL="388620" rtl="0" algn="l">
              <a:spcBef>
                <a:spcPts val="5"/>
              </a:spcBef>
              <a:spcAft>
                <a:spcPts val="0"/>
              </a:spcAft>
              <a:buClr>
                <a:schemeClr val="dk1"/>
              </a:buClr>
              <a:buSzPts val="1600"/>
              <a:buFont typeface="Arial"/>
              <a:buNone/>
            </a:pPr>
            <a:r>
              <a:rPr lang="en-US" sz="1600">
                <a:solidFill>
                  <a:schemeClr val="lt1"/>
                </a:solidFill>
                <a:latin typeface="Atkinson Hyperlegible"/>
                <a:ea typeface="Atkinson Hyperlegible"/>
                <a:cs typeface="Atkinson Hyperlegible"/>
                <a:sym typeface="Atkinson Hyperlegible"/>
              </a:rPr>
              <a:t>As the center of the human body, we can bend forward, backward, twist, tilt, etc.</a:t>
            </a:r>
            <a:endParaRPr sz="1600">
              <a:solidFill>
                <a:schemeClr val="dk1"/>
              </a:solidFill>
              <a:latin typeface="Atkinson Hyperlegible"/>
              <a:ea typeface="Atkinson Hyperlegible"/>
              <a:cs typeface="Atkinson Hyperlegible"/>
              <a:sym typeface="Atkinson Hyperlegible"/>
            </a:endParaRPr>
          </a:p>
          <a:p>
            <a:pPr indent="0" lvl="0" marL="388620" marR="5080" rtl="0" algn="l">
              <a:spcBef>
                <a:spcPts val="0"/>
              </a:spcBef>
              <a:spcAft>
                <a:spcPts val="0"/>
              </a:spcAft>
              <a:buSzPts val="1600"/>
              <a:buNone/>
            </a:pPr>
            <a:r>
              <a:rPr lang="en-US" sz="1600">
                <a:solidFill>
                  <a:schemeClr val="lt1"/>
                </a:solidFill>
                <a:latin typeface="Atkinson Hyperlegible"/>
                <a:ea typeface="Atkinson Hyperlegible"/>
                <a:cs typeface="Atkinson Hyperlegible"/>
                <a:sym typeface="Atkinson Hyperlegible"/>
              </a:rPr>
              <a:t>It is the part that shows various expressions and supports the very core of the action.</a:t>
            </a:r>
            <a:endParaRPr b="1" sz="1800">
              <a:solidFill>
                <a:srgbClr val="FFFFFF"/>
              </a:solidFill>
              <a:latin typeface="Atkinson Hyperlegible"/>
              <a:ea typeface="Atkinson Hyperlegible"/>
              <a:cs typeface="Atkinson Hyperlegible"/>
              <a:sym typeface="Atkinson Hyperlegible"/>
            </a:endParaRPr>
          </a:p>
        </p:txBody>
      </p:sp>
      <p:pic>
        <p:nvPicPr>
          <p:cNvPr id="611" name="Google Shape;611;p30"/>
          <p:cNvPicPr preferRelativeResize="0"/>
          <p:nvPr/>
        </p:nvPicPr>
        <p:blipFill rotWithShape="1">
          <a:blip r:embed="rId4">
            <a:alphaModFix/>
          </a:blip>
          <a:srcRect b="0" l="0" r="0" t="0"/>
          <a:stretch/>
        </p:blipFill>
        <p:spPr>
          <a:xfrm>
            <a:off x="440905" y="744562"/>
            <a:ext cx="2743835" cy="407390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grpSp>
        <p:nvGrpSpPr>
          <p:cNvPr id="616" name="Google Shape;616;p31"/>
          <p:cNvGrpSpPr/>
          <p:nvPr/>
        </p:nvGrpSpPr>
        <p:grpSpPr>
          <a:xfrm>
            <a:off x="6648068" y="699481"/>
            <a:ext cx="2230120" cy="4320540"/>
            <a:chOff x="6648068" y="699481"/>
            <a:chExt cx="2230120" cy="4320540"/>
          </a:xfrm>
        </p:grpSpPr>
        <p:sp>
          <p:nvSpPr>
            <p:cNvPr id="617" name="Google Shape;617;p31"/>
            <p:cNvSpPr/>
            <p:nvPr/>
          </p:nvSpPr>
          <p:spPr>
            <a:xfrm>
              <a:off x="6648068" y="699481"/>
              <a:ext cx="2230120" cy="4320540"/>
            </a:xfrm>
            <a:custGeom>
              <a:rect b="b" l="l" r="r" t="t"/>
              <a:pathLst>
                <a:path extrusionOk="0" h="4320540" w="2230120">
                  <a:moveTo>
                    <a:pt x="2230120" y="0"/>
                  </a:moveTo>
                  <a:lnTo>
                    <a:pt x="0" y="0"/>
                  </a:lnTo>
                  <a:lnTo>
                    <a:pt x="0" y="4320540"/>
                  </a:lnTo>
                  <a:lnTo>
                    <a:pt x="2230120" y="4320540"/>
                  </a:lnTo>
                  <a:lnTo>
                    <a:pt x="2230120"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618" name="Google Shape;618;p31"/>
            <p:cNvPicPr preferRelativeResize="0"/>
            <p:nvPr/>
          </p:nvPicPr>
          <p:blipFill rotWithShape="1">
            <a:blip r:embed="rId3">
              <a:alphaModFix/>
            </a:blip>
            <a:srcRect b="0" l="0" r="0" t="0"/>
            <a:stretch/>
          </p:blipFill>
          <p:spPr>
            <a:xfrm>
              <a:off x="6732269" y="759650"/>
              <a:ext cx="2061845" cy="4172204"/>
            </a:xfrm>
            <a:prstGeom prst="rect">
              <a:avLst/>
            </a:prstGeom>
            <a:noFill/>
            <a:ln>
              <a:noFill/>
            </a:ln>
          </p:spPr>
        </p:pic>
        <p:pic>
          <p:nvPicPr>
            <p:cNvPr id="619" name="Google Shape;619;p31"/>
            <p:cNvPicPr preferRelativeResize="0"/>
            <p:nvPr/>
          </p:nvPicPr>
          <p:blipFill rotWithShape="1">
            <a:blip r:embed="rId4">
              <a:alphaModFix/>
            </a:blip>
            <a:srcRect b="0" l="0" r="0" t="0"/>
            <a:stretch/>
          </p:blipFill>
          <p:spPr>
            <a:xfrm>
              <a:off x="7691119" y="2315463"/>
              <a:ext cx="144018" cy="144018"/>
            </a:xfrm>
            <a:prstGeom prst="rect">
              <a:avLst/>
            </a:prstGeom>
            <a:noFill/>
            <a:ln>
              <a:noFill/>
            </a:ln>
          </p:spPr>
        </p:pic>
      </p:grpSp>
      <p:sp>
        <p:nvSpPr>
          <p:cNvPr id="620" name="Google Shape;620;p31"/>
          <p:cNvSpPr txBox="1"/>
          <p:nvPr>
            <p:ph type="title"/>
          </p:nvPr>
        </p:nvSpPr>
        <p:spPr>
          <a:xfrm>
            <a:off x="289346" y="24775"/>
            <a:ext cx="85890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Position of the Center of Gravity</a:t>
            </a:r>
            <a:endParaRPr b="1">
              <a:latin typeface="Atkinson Hyperlegible"/>
              <a:ea typeface="Atkinson Hyperlegible"/>
              <a:cs typeface="Atkinson Hyperlegible"/>
              <a:sym typeface="Atkinson Hyperlegible"/>
            </a:endParaRPr>
          </a:p>
        </p:txBody>
      </p:sp>
      <p:sp>
        <p:nvSpPr>
          <p:cNvPr id="621" name="Google Shape;621;p31"/>
          <p:cNvSpPr/>
          <p:nvPr/>
        </p:nvSpPr>
        <p:spPr>
          <a:xfrm>
            <a:off x="210413" y="1491589"/>
            <a:ext cx="6306185" cy="2808605"/>
          </a:xfrm>
          <a:custGeom>
            <a:rect b="b" l="l" r="r" t="t"/>
            <a:pathLst>
              <a:path extrusionOk="0" h="2808604" w="6306184">
                <a:moveTo>
                  <a:pt x="6305804" y="0"/>
                </a:moveTo>
                <a:lnTo>
                  <a:pt x="0" y="0"/>
                </a:lnTo>
                <a:lnTo>
                  <a:pt x="0" y="2808351"/>
                </a:lnTo>
                <a:lnTo>
                  <a:pt x="6305804" y="2808351"/>
                </a:lnTo>
                <a:lnTo>
                  <a:pt x="630580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22" name="Google Shape;622;p31"/>
          <p:cNvSpPr txBox="1"/>
          <p:nvPr/>
        </p:nvSpPr>
        <p:spPr>
          <a:xfrm>
            <a:off x="289350" y="1486300"/>
            <a:ext cx="6096600" cy="28086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07950">
            <a:normAutofit fontScale="85000" lnSpcReduction="20000"/>
          </a:bodyPr>
          <a:lstStyle/>
          <a:p>
            <a:pPr indent="0" lvl="0" marL="12700" rtl="0" algn="l">
              <a:spcBef>
                <a:spcPts val="0"/>
              </a:spcBef>
              <a:spcAft>
                <a:spcPts val="0"/>
              </a:spcAft>
              <a:buClr>
                <a:schemeClr val="dk1"/>
              </a:buClr>
              <a:buSzPct val="100000"/>
              <a:buFont typeface="Arial"/>
              <a:buNone/>
            </a:pPr>
            <a:r>
              <a:rPr b="1" lang="en-US" sz="2400">
                <a:solidFill>
                  <a:schemeClr val="lt1"/>
                </a:solidFill>
                <a:latin typeface="Atkinson Hyperlegible"/>
                <a:ea typeface="Atkinson Hyperlegible"/>
                <a:cs typeface="Atkinson Hyperlegible"/>
                <a:sym typeface="Atkinson Hyperlegible"/>
              </a:rPr>
              <a:t>The center of gravity of the whole body should be placed in the "tanden" area.</a:t>
            </a:r>
            <a:endParaRPr sz="2400">
              <a:solidFill>
                <a:schemeClr val="dk1"/>
              </a:solidFill>
              <a:latin typeface="Atkinson Hyperlegible"/>
              <a:ea typeface="Atkinson Hyperlegible"/>
              <a:cs typeface="Atkinson Hyperlegible"/>
              <a:sym typeface="Atkinson Hyperlegible"/>
            </a:endParaRPr>
          </a:p>
          <a:p>
            <a:pPr indent="0" lvl="0" marL="258445" rtl="0" algn="l">
              <a:spcBef>
                <a:spcPts val="445"/>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Tanden is a term used in oriental medicine and martial arts to refer to the area three inches below the navel.</a:t>
            </a:r>
            <a:endParaRPr>
              <a:solidFill>
                <a:schemeClr val="dk1"/>
              </a:solidFill>
              <a:latin typeface="Atkinson Hyperlegible"/>
              <a:ea typeface="Atkinson Hyperlegible"/>
              <a:cs typeface="Atkinson Hyperlegible"/>
              <a:sym typeface="Atkinson Hyperlegible"/>
            </a:endParaRPr>
          </a:p>
          <a:p>
            <a:pPr indent="0" lvl="0" marL="258445" rtl="0" algn="l">
              <a:spcBef>
                <a:spcPts val="5"/>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It is the center of gravity of the entire body. There are many theories, but it is a few centimeters below the navel.</a:t>
            </a:r>
            <a:endParaRPr>
              <a:solidFill>
                <a:schemeClr val="dk1"/>
              </a:solidFill>
              <a:latin typeface="Atkinson Hyperlegible"/>
              <a:ea typeface="Atkinson Hyperlegible"/>
              <a:cs typeface="Atkinson Hyperlegible"/>
              <a:sym typeface="Atkinson Hyperlegible"/>
            </a:endParaRPr>
          </a:p>
          <a:p>
            <a:pPr indent="0" lvl="0" marL="0" rtl="0" algn="l">
              <a:spcBef>
                <a:spcPts val="80"/>
              </a:spcBef>
              <a:spcAft>
                <a:spcPts val="0"/>
              </a:spcAft>
              <a:buClr>
                <a:schemeClr val="dk1"/>
              </a:buClr>
              <a:buSzPct val="100000"/>
              <a:buFont typeface="Arial"/>
              <a:buNone/>
            </a:pPr>
            <a:r>
              <a:t/>
            </a:r>
            <a:endParaRPr sz="900">
              <a:solidFill>
                <a:schemeClr val="dk1"/>
              </a:solidFill>
              <a:latin typeface="Atkinson Hyperlegible"/>
              <a:ea typeface="Atkinson Hyperlegible"/>
              <a:cs typeface="Atkinson Hyperlegible"/>
              <a:sym typeface="Atkinson Hyperlegible"/>
            </a:endParaRPr>
          </a:p>
          <a:p>
            <a:pPr indent="0" lvl="0" marL="258445" rtl="0" algn="l">
              <a:spcBef>
                <a:spcPts val="0"/>
              </a:spcBef>
              <a:spcAft>
                <a:spcPts val="0"/>
              </a:spcAft>
              <a:buSzPct val="100000"/>
              <a:buNone/>
            </a:pPr>
            <a:r>
              <a:rPr lang="en-US">
                <a:solidFill>
                  <a:schemeClr val="lt1"/>
                </a:solidFill>
                <a:latin typeface="Atkinson Hyperlegible"/>
                <a:ea typeface="Atkinson Hyperlegible"/>
                <a:cs typeface="Atkinson Hyperlegible"/>
                <a:sym typeface="Atkinson Hyperlegible"/>
              </a:rPr>
              <a:t>This position is the approximate center of gravity of the entire body, including the weight of the head (which is surprisingly heavy!).</a:t>
            </a:r>
            <a:endParaRPr>
              <a:solidFill>
                <a:schemeClr val="lt1"/>
              </a:solidFill>
              <a:latin typeface="Atkinson Hyperlegible"/>
              <a:ea typeface="Atkinson Hyperlegible"/>
              <a:cs typeface="Atkinson Hyperlegible"/>
              <a:sym typeface="Atkinson Hyperlegible"/>
            </a:endParaRPr>
          </a:p>
          <a:p>
            <a:pPr indent="0" lvl="0" marL="258445" rtl="0" algn="l">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(Although it varies from person to person depending on the length of the legs, the amount of fat, muscle, etc.)</a:t>
            </a:r>
            <a:endParaRPr>
              <a:solidFill>
                <a:schemeClr val="dk1"/>
              </a:solidFill>
              <a:latin typeface="Atkinson Hyperlegible"/>
              <a:ea typeface="Atkinson Hyperlegible"/>
              <a:cs typeface="Atkinson Hyperlegible"/>
              <a:sym typeface="Atkinson Hyperlegible"/>
            </a:endParaRPr>
          </a:p>
          <a:p>
            <a:pPr indent="0" lvl="0" marL="0" rtl="0" algn="l">
              <a:spcBef>
                <a:spcPts val="80"/>
              </a:spcBef>
              <a:spcAft>
                <a:spcPts val="0"/>
              </a:spcAft>
              <a:buClr>
                <a:schemeClr val="dk1"/>
              </a:buClr>
              <a:buSzPct val="100000"/>
              <a:buFont typeface="Arial"/>
              <a:buNone/>
            </a:pPr>
            <a:r>
              <a:t/>
            </a:r>
            <a:endParaRPr sz="900">
              <a:solidFill>
                <a:schemeClr val="dk1"/>
              </a:solidFill>
              <a:latin typeface="Atkinson Hyperlegible"/>
              <a:ea typeface="Atkinson Hyperlegible"/>
              <a:cs typeface="Atkinson Hyperlegible"/>
              <a:sym typeface="Atkinson Hyperlegible"/>
            </a:endParaRPr>
          </a:p>
          <a:p>
            <a:pPr indent="0" lvl="0" marL="258445" rtl="0" algn="l">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When animating, if you want to create a movement that rotates the whole body,</a:t>
            </a:r>
            <a:r>
              <a:rPr lang="en-US">
                <a:solidFill>
                  <a:schemeClr val="dk1"/>
                </a:solidFill>
                <a:latin typeface="Atkinson Hyperlegible"/>
                <a:ea typeface="Atkinson Hyperlegible"/>
                <a:cs typeface="Atkinson Hyperlegible"/>
                <a:sym typeface="Atkinson Hyperlegible"/>
              </a:rPr>
              <a:t> </a:t>
            </a:r>
            <a:r>
              <a:rPr lang="en-US">
                <a:solidFill>
                  <a:schemeClr val="lt1"/>
                </a:solidFill>
                <a:latin typeface="Atkinson Hyperlegible"/>
                <a:ea typeface="Atkinson Hyperlegible"/>
                <a:cs typeface="Atkinson Hyperlegible"/>
                <a:sym typeface="Atkinson Hyperlegible"/>
              </a:rPr>
              <a:t>the axis of rotation is much easier to create if it is placed at the center of gravity of the whole.</a:t>
            </a:r>
            <a:endParaRPr>
              <a:solidFill>
                <a:schemeClr val="dk1"/>
              </a:solidFill>
              <a:latin typeface="Atkinson Hyperlegible"/>
              <a:ea typeface="Atkinson Hyperlegible"/>
              <a:cs typeface="Atkinson Hyperlegible"/>
              <a:sym typeface="Atkinson Hyperlegible"/>
            </a:endParaRPr>
          </a:p>
          <a:p>
            <a:pPr indent="0" lvl="0" marL="258445" marR="1000760" rtl="0" algn="l">
              <a:spcBef>
                <a:spcPts val="0"/>
              </a:spcBef>
              <a:spcAft>
                <a:spcPts val="0"/>
              </a:spcAft>
              <a:buSzPct val="58333"/>
              <a:buNone/>
            </a:pPr>
            <a:r>
              <a:rPr lang="en-US">
                <a:solidFill>
                  <a:schemeClr val="lt1"/>
                </a:solidFill>
                <a:latin typeface="Atkinson Hyperlegible"/>
                <a:ea typeface="Atkinson Hyperlegible"/>
                <a:cs typeface="Atkinson Hyperlegible"/>
                <a:sym typeface="Atkinson Hyperlegible"/>
              </a:rPr>
              <a:t>For this reason, it is best to place the </a:t>
            </a:r>
            <a:r>
              <a:rPr b="1" lang="en-US">
                <a:solidFill>
                  <a:schemeClr val="lt1"/>
                </a:solidFill>
                <a:latin typeface="Atkinson Hyperlegible"/>
                <a:ea typeface="Atkinson Hyperlegible"/>
                <a:cs typeface="Atkinson Hyperlegible"/>
                <a:sym typeface="Atkinson Hyperlegible"/>
              </a:rPr>
              <a:t>root bone</a:t>
            </a:r>
            <a:r>
              <a:rPr lang="en-US">
                <a:solidFill>
                  <a:schemeClr val="lt1"/>
                </a:solidFill>
                <a:latin typeface="Atkinson Hyperlegible"/>
                <a:ea typeface="Atkinson Hyperlegible"/>
                <a:cs typeface="Atkinson Hyperlegible"/>
                <a:sym typeface="Atkinson Hyperlegible"/>
              </a:rPr>
              <a:t>, which moves the entire body, at the "tanden" position.</a:t>
            </a:r>
            <a:endParaRPr b="1" sz="2400">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32"/>
          <p:cNvSpPr/>
          <p:nvPr/>
        </p:nvSpPr>
        <p:spPr>
          <a:xfrm>
            <a:off x="251523" y="699477"/>
            <a:ext cx="4177029" cy="4248785"/>
          </a:xfrm>
          <a:custGeom>
            <a:rect b="b" l="l" r="r" t="t"/>
            <a:pathLst>
              <a:path extrusionOk="0" h="4248785" w="4177029">
                <a:moveTo>
                  <a:pt x="4176522" y="0"/>
                </a:moveTo>
                <a:lnTo>
                  <a:pt x="0" y="0"/>
                </a:lnTo>
                <a:lnTo>
                  <a:pt x="0" y="4248531"/>
                </a:lnTo>
                <a:lnTo>
                  <a:pt x="4176522" y="4248531"/>
                </a:lnTo>
                <a:lnTo>
                  <a:pt x="4176522"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28" name="Google Shape;628;p32"/>
          <p:cNvSpPr/>
          <p:nvPr/>
        </p:nvSpPr>
        <p:spPr>
          <a:xfrm>
            <a:off x="4716017" y="843495"/>
            <a:ext cx="4219575" cy="4104640"/>
          </a:xfrm>
          <a:custGeom>
            <a:rect b="b" l="l" r="r" t="t"/>
            <a:pathLst>
              <a:path extrusionOk="0" h="4104640" w="4219575">
                <a:moveTo>
                  <a:pt x="4219067" y="0"/>
                </a:moveTo>
                <a:lnTo>
                  <a:pt x="0" y="0"/>
                </a:lnTo>
                <a:lnTo>
                  <a:pt x="0" y="4104512"/>
                </a:lnTo>
                <a:lnTo>
                  <a:pt x="4219067" y="4104512"/>
                </a:lnTo>
                <a:lnTo>
                  <a:pt x="4219067"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29" name="Google Shape;629;p32"/>
          <p:cNvSpPr txBox="1"/>
          <p:nvPr>
            <p:ph type="title"/>
          </p:nvPr>
        </p:nvSpPr>
        <p:spPr>
          <a:xfrm>
            <a:off x="251525" y="23250"/>
            <a:ext cx="8684100" cy="7818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Clr>
                <a:schemeClr val="dk1"/>
              </a:buClr>
              <a:buSzPts val="1400"/>
              <a:buFont typeface="Arial"/>
              <a:buNone/>
            </a:pPr>
            <a:r>
              <a:rPr b="1" lang="en-US" sz="2500">
                <a:latin typeface="Atkinson Hyperlegible"/>
                <a:ea typeface="Atkinson Hyperlegible"/>
                <a:cs typeface="Atkinson Hyperlegible"/>
                <a:sym typeface="Atkinson Hyperlegible"/>
              </a:rPr>
              <a:t>The center of gravity should be able to be moved.</a:t>
            </a:r>
            <a:endParaRPr b="1" sz="2500">
              <a:latin typeface="Atkinson Hyperlegible"/>
              <a:ea typeface="Atkinson Hyperlegible"/>
              <a:cs typeface="Atkinson Hyperlegible"/>
              <a:sym typeface="Atkinson Hyperlegible"/>
            </a:endParaRPr>
          </a:p>
          <a:p>
            <a:pPr indent="0" lvl="0" marL="12700" rtl="0" algn="l">
              <a:lnSpc>
                <a:spcPct val="100000"/>
              </a:lnSpc>
              <a:spcBef>
                <a:spcPts val="0"/>
              </a:spcBef>
              <a:spcAft>
                <a:spcPts val="0"/>
              </a:spcAft>
              <a:buNone/>
            </a:pPr>
            <a:r>
              <a:t/>
            </a:r>
            <a:endParaRPr b="1" sz="2500">
              <a:latin typeface="Atkinson Hyperlegible"/>
              <a:ea typeface="Atkinson Hyperlegible"/>
              <a:cs typeface="Atkinson Hyperlegible"/>
              <a:sym typeface="Atkinson Hyperlegible"/>
            </a:endParaRPr>
          </a:p>
        </p:txBody>
      </p:sp>
      <p:sp>
        <p:nvSpPr>
          <p:cNvPr id="630" name="Google Shape;630;p32"/>
          <p:cNvSpPr txBox="1"/>
          <p:nvPr/>
        </p:nvSpPr>
        <p:spPr>
          <a:xfrm>
            <a:off x="4798575" y="755999"/>
            <a:ext cx="3936900" cy="40524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65100">
            <a:normAutofit fontScale="70000"/>
          </a:bodyPr>
          <a:lstStyle/>
          <a:p>
            <a:pPr indent="0" lvl="0" marL="12700" rtl="0" algn="l">
              <a:lnSpc>
                <a:spcPct val="115000"/>
              </a:lnSpc>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⇒The center of gravity of the whole body is not constant.</a:t>
            </a:r>
            <a:endParaRPr sz="1800">
              <a:solidFill>
                <a:schemeClr val="dk1"/>
              </a:solidFill>
              <a:latin typeface="Atkinson Hyperlegible"/>
              <a:ea typeface="Atkinson Hyperlegible"/>
              <a:cs typeface="Atkinson Hyperlegible"/>
              <a:sym typeface="Atkinson Hyperlegible"/>
            </a:endParaRPr>
          </a:p>
          <a:p>
            <a:pPr indent="0" lvl="0" marL="0" marR="5080" rtl="0" algn="l">
              <a:lnSpc>
                <a:spcPct val="115000"/>
              </a:lnSpc>
              <a:spcBef>
                <a:spcPts val="1065"/>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When performing acrobatic movements such as backflips and somersaults, the center of gravity of the whole body may move "</a:t>
            </a:r>
            <a:r>
              <a:rPr b="1" lang="en-US" sz="1600">
                <a:solidFill>
                  <a:schemeClr val="lt1"/>
                </a:solidFill>
                <a:latin typeface="Atkinson Hyperlegible"/>
                <a:ea typeface="Atkinson Hyperlegible"/>
                <a:cs typeface="Atkinson Hyperlegible"/>
                <a:sym typeface="Atkinson Hyperlegible"/>
              </a:rPr>
              <a:t>outside the body</a:t>
            </a:r>
            <a:r>
              <a:rPr lang="en-US" sz="1600">
                <a:solidFill>
                  <a:schemeClr val="lt1"/>
                </a:solidFill>
                <a:latin typeface="Atkinson Hyperlegible"/>
                <a:ea typeface="Atkinson Hyperlegible"/>
                <a:cs typeface="Atkinson Hyperlegible"/>
                <a:sym typeface="Atkinson Hyperlegible"/>
              </a:rPr>
              <a:t>" due to changes in posture.</a:t>
            </a:r>
            <a:endParaRPr sz="1600">
              <a:solidFill>
                <a:schemeClr val="lt1"/>
              </a:solidFill>
              <a:latin typeface="Atkinson Hyperlegible"/>
              <a:ea typeface="Atkinson Hyperlegible"/>
              <a:cs typeface="Atkinson Hyperlegible"/>
              <a:sym typeface="Atkinson Hyperlegible"/>
            </a:endParaRPr>
          </a:p>
          <a:p>
            <a:pPr indent="0" lvl="0" marL="0" marR="5080" rtl="0" algn="l">
              <a:lnSpc>
                <a:spcPct val="115000"/>
              </a:lnSpc>
              <a:spcBef>
                <a:spcPts val="1065"/>
              </a:spcBef>
              <a:spcAft>
                <a:spcPts val="0"/>
              </a:spcAft>
              <a:buSzPct val="100000"/>
              <a:buNone/>
            </a:pPr>
            <a:r>
              <a:t/>
            </a:r>
            <a:endParaRPr sz="1600">
              <a:solidFill>
                <a:schemeClr val="lt1"/>
              </a:solidFill>
              <a:latin typeface="Atkinson Hyperlegible"/>
              <a:ea typeface="Atkinson Hyperlegible"/>
              <a:cs typeface="Atkinson Hyperlegible"/>
              <a:sym typeface="Atkinson Hyperlegible"/>
            </a:endParaRPr>
          </a:p>
          <a:p>
            <a:pPr indent="0" lvl="0" marL="12700" marR="5080" rtl="0" algn="l">
              <a:lnSpc>
                <a:spcPct val="115000"/>
              </a:lnSpc>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If you have a "center of gravity” bone that can be moved, </a:t>
            </a:r>
            <a:r>
              <a:rPr b="1" lang="en-US" sz="1600">
                <a:solidFill>
                  <a:schemeClr val="lt1"/>
                </a:solidFill>
                <a:latin typeface="Atkinson Hyperlegible"/>
                <a:ea typeface="Atkinson Hyperlegible"/>
                <a:cs typeface="Atkinson Hyperlegible"/>
                <a:sym typeface="Atkinson Hyperlegible"/>
              </a:rPr>
              <a:t>as a parent of the Tanden</a:t>
            </a:r>
            <a:r>
              <a:rPr lang="en-US" sz="1600">
                <a:solidFill>
                  <a:schemeClr val="lt1"/>
                </a:solidFill>
                <a:latin typeface="Atkinson Hyperlegible"/>
                <a:ea typeface="Atkinson Hyperlegible"/>
                <a:cs typeface="Atkinson Hyperlegible"/>
                <a:sym typeface="Atkinson Hyperlegible"/>
              </a:rPr>
              <a:t> of the previous slide, it will be easier to make these actions.</a:t>
            </a:r>
            <a:endParaRPr sz="1600">
              <a:solidFill>
                <a:schemeClr val="lt1"/>
              </a:solidFill>
              <a:latin typeface="Atkinson Hyperlegible"/>
              <a:ea typeface="Atkinson Hyperlegible"/>
              <a:cs typeface="Atkinson Hyperlegible"/>
              <a:sym typeface="Atkinson Hyperlegible"/>
            </a:endParaRPr>
          </a:p>
          <a:p>
            <a:pPr indent="0" lvl="0" marL="12700" marR="5080" rtl="0" algn="l">
              <a:lnSpc>
                <a:spcPct val="115000"/>
              </a:lnSpc>
              <a:spcBef>
                <a:spcPts val="0"/>
              </a:spcBef>
              <a:spcAft>
                <a:spcPts val="0"/>
              </a:spcAft>
              <a:buSzPct val="100000"/>
              <a:buNone/>
            </a:pPr>
            <a:r>
              <a:t/>
            </a:r>
            <a:endParaRPr sz="1600">
              <a:solidFill>
                <a:schemeClr val="lt1"/>
              </a:solidFill>
              <a:latin typeface="Atkinson Hyperlegible"/>
              <a:ea typeface="Atkinson Hyperlegible"/>
              <a:cs typeface="Atkinson Hyperlegible"/>
              <a:sym typeface="Atkinson Hyperlegible"/>
            </a:endParaRPr>
          </a:p>
          <a:p>
            <a:pPr indent="0" lvl="0" marL="12700" marR="5080" rtl="0" algn="l">
              <a:lnSpc>
                <a:spcPct val="115000"/>
              </a:lnSpc>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In the pose shown on the left, if the character is rotated around the tanden, </a:t>
            </a:r>
            <a:r>
              <a:rPr b="1" lang="en-US" sz="1600">
                <a:solidFill>
                  <a:schemeClr val="lt1"/>
                </a:solidFill>
                <a:latin typeface="Atkinson Hyperlegible"/>
                <a:ea typeface="Atkinson Hyperlegible"/>
                <a:cs typeface="Atkinson Hyperlegible"/>
                <a:sym typeface="Atkinson Hyperlegible"/>
              </a:rPr>
              <a:t>the rotation will </a:t>
            </a:r>
            <a:r>
              <a:rPr lang="en-US" sz="1600">
                <a:solidFill>
                  <a:schemeClr val="lt1"/>
                </a:solidFill>
                <a:latin typeface="Atkinson Hyperlegible"/>
                <a:ea typeface="Atkinson Hyperlegible"/>
                <a:cs typeface="Atkinson Hyperlegible"/>
                <a:sym typeface="Atkinson Hyperlegible"/>
              </a:rPr>
              <a:t>look very </a:t>
            </a:r>
            <a:r>
              <a:rPr b="1" lang="en-US" sz="1600">
                <a:solidFill>
                  <a:schemeClr val="lt1"/>
                </a:solidFill>
                <a:latin typeface="Atkinson Hyperlegible"/>
                <a:ea typeface="Atkinson Hyperlegible"/>
                <a:cs typeface="Atkinson Hyperlegible"/>
                <a:sym typeface="Atkinson Hyperlegible"/>
              </a:rPr>
              <a:t>unstable.</a:t>
            </a:r>
            <a:endParaRPr sz="1600">
              <a:solidFill>
                <a:schemeClr val="dk1"/>
              </a:solidFill>
              <a:latin typeface="Atkinson Hyperlegible"/>
              <a:ea typeface="Atkinson Hyperlegible"/>
              <a:cs typeface="Atkinson Hyperlegible"/>
              <a:sym typeface="Atkinson Hyperlegible"/>
            </a:endParaRPr>
          </a:p>
          <a:p>
            <a:pPr indent="0" lvl="0" marL="12700" rtl="0" algn="l">
              <a:lnSpc>
                <a:spcPct val="115000"/>
              </a:lnSpc>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If such a movable center of gravity is not set</a:t>
            </a:r>
            <a:r>
              <a:rPr lang="en-US" sz="1600">
                <a:solidFill>
                  <a:schemeClr val="dk1"/>
                </a:solidFill>
                <a:latin typeface="Atkinson Hyperlegible"/>
                <a:ea typeface="Atkinson Hyperlegible"/>
                <a:cs typeface="Atkinson Hyperlegible"/>
                <a:sym typeface="Atkinson Hyperlegible"/>
              </a:rPr>
              <a:t>, </a:t>
            </a:r>
            <a:r>
              <a:rPr lang="en-US" sz="1600">
                <a:solidFill>
                  <a:schemeClr val="lt1"/>
                </a:solidFill>
                <a:latin typeface="Atkinson Hyperlegible"/>
                <a:ea typeface="Atkinson Hyperlegible"/>
                <a:cs typeface="Atkinson Hyperlegible"/>
                <a:sym typeface="Atkinson Hyperlegible"/>
              </a:rPr>
              <a:t>the animation adjustment process becomes much more difficult.</a:t>
            </a:r>
            <a:endParaRPr sz="1600">
              <a:solidFill>
                <a:schemeClr val="dk1"/>
              </a:solidFill>
              <a:latin typeface="Atkinson Hyperlegible"/>
              <a:ea typeface="Atkinson Hyperlegible"/>
              <a:cs typeface="Atkinson Hyperlegible"/>
              <a:sym typeface="Atkinson Hyperlegible"/>
            </a:endParaRPr>
          </a:p>
          <a:p>
            <a:pPr indent="0" lvl="0" marL="12700" marR="5080" rtl="0" algn="l">
              <a:lnSpc>
                <a:spcPct val="115000"/>
              </a:lnSpc>
              <a:spcBef>
                <a:spcPts val="0"/>
              </a:spcBef>
              <a:spcAft>
                <a:spcPts val="0"/>
              </a:spcAft>
              <a:buSzPct val="100000"/>
              <a:buNone/>
            </a:pPr>
            <a:r>
              <a:t/>
            </a:r>
            <a:endParaRPr sz="1600">
              <a:solidFill>
                <a:schemeClr val="lt1"/>
              </a:solidFill>
              <a:latin typeface="Atkinson Hyperlegible"/>
              <a:ea typeface="Atkinson Hyperlegible"/>
              <a:cs typeface="Atkinson Hyperlegible"/>
              <a:sym typeface="Atkinson Hyperlegible"/>
            </a:endParaRPr>
          </a:p>
          <a:p>
            <a:pPr indent="0" lvl="0" marL="0" marR="5080" rtl="0" algn="l">
              <a:lnSpc>
                <a:spcPct val="115000"/>
              </a:lnSpc>
              <a:spcBef>
                <a:spcPts val="1065"/>
              </a:spcBef>
              <a:spcAft>
                <a:spcPts val="0"/>
              </a:spcAft>
              <a:buSzPct val="147619"/>
              <a:buNone/>
            </a:pPr>
            <a:r>
              <a:rPr i="1" lang="en-US" sz="1083">
                <a:solidFill>
                  <a:srgbClr val="B7B7B7"/>
                </a:solidFill>
                <a:latin typeface="Atkinson Hyperlegible"/>
                <a:ea typeface="Atkinson Hyperlegible"/>
                <a:cs typeface="Atkinson Hyperlegible"/>
                <a:sym typeface="Atkinson Hyperlegible"/>
              </a:rPr>
              <a:t>(TL Note.: While I believe it is clear what Junya meant here, I am unable to properly word it in technical terms. My apologies if it is unclear.)</a:t>
            </a:r>
            <a:endParaRPr b="1" sz="1800">
              <a:solidFill>
                <a:srgbClr val="FFFFFF"/>
              </a:solidFill>
              <a:latin typeface="Atkinson Hyperlegible"/>
              <a:ea typeface="Atkinson Hyperlegible"/>
              <a:cs typeface="Atkinson Hyperlegible"/>
              <a:sym typeface="Atkinson Hyperlegible"/>
            </a:endParaRPr>
          </a:p>
        </p:txBody>
      </p:sp>
      <p:grpSp>
        <p:nvGrpSpPr>
          <p:cNvPr id="631" name="Google Shape;631;p32"/>
          <p:cNvGrpSpPr/>
          <p:nvPr/>
        </p:nvGrpSpPr>
        <p:grpSpPr>
          <a:xfrm>
            <a:off x="345084" y="483616"/>
            <a:ext cx="4082896" cy="4397806"/>
            <a:chOff x="345084" y="483616"/>
            <a:chExt cx="4082896" cy="4397806"/>
          </a:xfrm>
        </p:grpSpPr>
        <p:pic>
          <p:nvPicPr>
            <p:cNvPr id="632" name="Google Shape;632;p32"/>
            <p:cNvPicPr preferRelativeResize="0"/>
            <p:nvPr/>
          </p:nvPicPr>
          <p:blipFill rotWithShape="1">
            <a:blip r:embed="rId3">
              <a:alphaModFix/>
            </a:blip>
            <a:srcRect b="0" l="0" r="0" t="0"/>
            <a:stretch/>
          </p:blipFill>
          <p:spPr>
            <a:xfrm>
              <a:off x="345084" y="483616"/>
              <a:ext cx="3672459" cy="3013201"/>
            </a:xfrm>
            <a:prstGeom prst="rect">
              <a:avLst/>
            </a:prstGeom>
            <a:noFill/>
            <a:ln>
              <a:noFill/>
            </a:ln>
          </p:spPr>
        </p:pic>
        <p:pic>
          <p:nvPicPr>
            <p:cNvPr id="633" name="Google Shape;633;p32"/>
            <p:cNvPicPr preferRelativeResize="0"/>
            <p:nvPr/>
          </p:nvPicPr>
          <p:blipFill rotWithShape="1">
            <a:blip r:embed="rId4">
              <a:alphaModFix/>
            </a:blip>
            <a:srcRect b="0" l="0" r="0" t="0"/>
            <a:stretch/>
          </p:blipFill>
          <p:spPr>
            <a:xfrm>
              <a:off x="2156713" y="2823768"/>
              <a:ext cx="2271267" cy="2057654"/>
            </a:xfrm>
            <a:prstGeom prst="rect">
              <a:avLst/>
            </a:prstGeom>
            <a:noFill/>
            <a:ln>
              <a:noFill/>
            </a:ln>
          </p:spPr>
        </p:pic>
        <p:pic>
          <p:nvPicPr>
            <p:cNvPr id="634" name="Google Shape;634;p32"/>
            <p:cNvPicPr preferRelativeResize="0"/>
            <p:nvPr/>
          </p:nvPicPr>
          <p:blipFill rotWithShape="1">
            <a:blip r:embed="rId5">
              <a:alphaModFix/>
            </a:blip>
            <a:srcRect b="0" l="0" r="0" t="0"/>
            <a:stretch/>
          </p:blipFill>
          <p:spPr>
            <a:xfrm>
              <a:off x="2948685" y="3708526"/>
              <a:ext cx="193294" cy="193255"/>
            </a:xfrm>
            <a:prstGeom prst="rect">
              <a:avLst/>
            </a:prstGeom>
            <a:noFill/>
            <a:ln>
              <a:noFill/>
            </a:ln>
          </p:spPr>
        </p:pic>
        <p:pic>
          <p:nvPicPr>
            <p:cNvPr id="635" name="Google Shape;635;p32"/>
            <p:cNvPicPr preferRelativeResize="0"/>
            <p:nvPr/>
          </p:nvPicPr>
          <p:blipFill rotWithShape="1">
            <a:blip r:embed="rId6">
              <a:alphaModFix/>
            </a:blip>
            <a:srcRect b="0" l="0" r="0" t="0"/>
            <a:stretch/>
          </p:blipFill>
          <p:spPr>
            <a:xfrm>
              <a:off x="457492" y="4284040"/>
              <a:ext cx="144017" cy="144018"/>
            </a:xfrm>
            <a:prstGeom prst="rect">
              <a:avLst/>
            </a:prstGeom>
            <a:noFill/>
            <a:ln>
              <a:noFill/>
            </a:ln>
          </p:spPr>
        </p:pic>
        <p:pic>
          <p:nvPicPr>
            <p:cNvPr id="636" name="Google Shape;636;p32"/>
            <p:cNvPicPr preferRelativeResize="0"/>
            <p:nvPr/>
          </p:nvPicPr>
          <p:blipFill rotWithShape="1">
            <a:blip r:embed="rId7">
              <a:alphaModFix/>
            </a:blip>
            <a:srcRect b="0" l="0" r="0" t="0"/>
            <a:stretch/>
          </p:blipFill>
          <p:spPr>
            <a:xfrm>
              <a:off x="455333" y="4581436"/>
              <a:ext cx="144017" cy="144017"/>
            </a:xfrm>
            <a:prstGeom prst="rect">
              <a:avLst/>
            </a:prstGeom>
            <a:noFill/>
            <a:ln>
              <a:noFill/>
            </a:ln>
          </p:spPr>
        </p:pic>
      </p:grpSp>
      <p:sp>
        <p:nvSpPr>
          <p:cNvPr id="637" name="Google Shape;637;p32"/>
          <p:cNvSpPr txBox="1"/>
          <p:nvPr/>
        </p:nvSpPr>
        <p:spPr>
          <a:xfrm>
            <a:off x="676700" y="4250450"/>
            <a:ext cx="2311500" cy="478500"/>
          </a:xfrm>
          <a:prstGeom prst="rect">
            <a:avLst/>
          </a:prstGeom>
          <a:noFill/>
          <a:ln>
            <a:noFill/>
          </a:ln>
        </p:spPr>
        <p:txBody>
          <a:bodyPr anchorCtr="0" anchor="t" bIns="0" lIns="0" spcFirstLastPara="1" rIns="0" wrap="square" tIns="0">
            <a:spAutoFit/>
          </a:bodyPr>
          <a:lstStyle/>
          <a:p>
            <a:pPr indent="0" lvl="0" marL="0" marR="920311" rtl="0" algn="l">
              <a:lnSpc>
                <a:spcPct val="122000"/>
              </a:lnSpc>
              <a:spcBef>
                <a:spcPts val="0"/>
              </a:spcBef>
              <a:spcAft>
                <a:spcPts val="0"/>
              </a:spcAft>
              <a:buNone/>
            </a:pPr>
            <a:r>
              <a:rPr b="1" lang="en-US">
                <a:solidFill>
                  <a:srgbClr val="FF0000"/>
                </a:solidFill>
                <a:latin typeface="Atkinson Hyperlegible"/>
                <a:ea typeface="Atkinson Hyperlegible"/>
                <a:cs typeface="Atkinson Hyperlegible"/>
                <a:sym typeface="Atkinson Hyperlegible"/>
              </a:rPr>
              <a:t>Rotation Axis</a:t>
            </a:r>
            <a:r>
              <a:rPr b="1" lang="en-US">
                <a:solidFill>
                  <a:srgbClr val="FF0000"/>
                </a:solidFill>
                <a:latin typeface="Atkinson Hyperlegible"/>
                <a:ea typeface="Atkinson Hyperlegible"/>
                <a:cs typeface="Atkinson Hyperlegible"/>
                <a:sym typeface="Atkinson Hyperlegible"/>
              </a:rPr>
              <a:t> </a:t>
            </a:r>
            <a:endParaRPr b="1">
              <a:solidFill>
                <a:srgbClr val="FF0000"/>
              </a:solidFill>
              <a:latin typeface="Atkinson Hyperlegible"/>
              <a:ea typeface="Atkinson Hyperlegible"/>
              <a:cs typeface="Atkinson Hyperlegible"/>
              <a:sym typeface="Atkinson Hyperlegible"/>
            </a:endParaRPr>
          </a:p>
          <a:p>
            <a:pPr indent="0" lvl="0" marL="0" marR="920311" rtl="0" algn="l">
              <a:lnSpc>
                <a:spcPct val="122000"/>
              </a:lnSpc>
              <a:spcBef>
                <a:spcPts val="0"/>
              </a:spcBef>
              <a:spcAft>
                <a:spcPts val="0"/>
              </a:spcAft>
              <a:buNone/>
            </a:pPr>
            <a:r>
              <a:rPr b="1" lang="en-US">
                <a:solidFill>
                  <a:srgbClr val="FFFF00"/>
                </a:solidFill>
                <a:latin typeface="Atkinson Hyperlegible"/>
                <a:ea typeface="Atkinson Hyperlegible"/>
                <a:cs typeface="Atkinson Hyperlegible"/>
                <a:sym typeface="Atkinson Hyperlegible"/>
              </a:rPr>
              <a:t>Tanden</a:t>
            </a:r>
            <a:endParaRPr>
              <a:latin typeface="Atkinson Hyperlegible"/>
              <a:ea typeface="Atkinson Hyperlegible"/>
              <a:cs typeface="Atkinson Hyperlegible"/>
              <a:sym typeface="Atkinson Hyperlegible"/>
            </a:endParaRPr>
          </a:p>
        </p:txBody>
      </p:sp>
      <p:grpSp>
        <p:nvGrpSpPr>
          <p:cNvPr id="638" name="Google Shape;638;p32"/>
          <p:cNvGrpSpPr/>
          <p:nvPr/>
        </p:nvGrpSpPr>
        <p:grpSpPr>
          <a:xfrm>
            <a:off x="1678940" y="1097661"/>
            <a:ext cx="1642110" cy="2976346"/>
            <a:chOff x="1678940" y="1097661"/>
            <a:chExt cx="1642110" cy="2976346"/>
          </a:xfrm>
        </p:grpSpPr>
        <p:pic>
          <p:nvPicPr>
            <p:cNvPr id="639" name="Google Shape;639;p32"/>
            <p:cNvPicPr preferRelativeResize="0"/>
            <p:nvPr/>
          </p:nvPicPr>
          <p:blipFill rotWithShape="1">
            <a:blip r:embed="rId8">
              <a:alphaModFix/>
            </a:blip>
            <a:srcRect b="0" l="0" r="0" t="0"/>
            <a:stretch/>
          </p:blipFill>
          <p:spPr>
            <a:xfrm>
              <a:off x="1803907" y="1097661"/>
              <a:ext cx="144018" cy="144017"/>
            </a:xfrm>
            <a:prstGeom prst="rect">
              <a:avLst/>
            </a:prstGeom>
            <a:noFill/>
            <a:ln>
              <a:noFill/>
            </a:ln>
          </p:spPr>
        </p:pic>
        <p:pic>
          <p:nvPicPr>
            <p:cNvPr id="640" name="Google Shape;640;p32"/>
            <p:cNvPicPr preferRelativeResize="0"/>
            <p:nvPr/>
          </p:nvPicPr>
          <p:blipFill rotWithShape="1">
            <a:blip r:embed="rId9">
              <a:alphaModFix/>
            </a:blip>
            <a:srcRect b="0" l="0" r="0" t="0"/>
            <a:stretch/>
          </p:blipFill>
          <p:spPr>
            <a:xfrm>
              <a:off x="2951479" y="3236975"/>
              <a:ext cx="144018" cy="144018"/>
            </a:xfrm>
            <a:prstGeom prst="rect">
              <a:avLst/>
            </a:prstGeom>
            <a:noFill/>
            <a:ln>
              <a:noFill/>
            </a:ln>
          </p:spPr>
        </p:pic>
        <p:pic>
          <p:nvPicPr>
            <p:cNvPr id="641" name="Google Shape;641;p32"/>
            <p:cNvPicPr preferRelativeResize="0"/>
            <p:nvPr/>
          </p:nvPicPr>
          <p:blipFill rotWithShape="1">
            <a:blip r:embed="rId10">
              <a:alphaModFix/>
            </a:blip>
            <a:srcRect b="0" l="0" r="0" t="0"/>
            <a:stretch/>
          </p:blipFill>
          <p:spPr>
            <a:xfrm>
              <a:off x="1849627" y="1730883"/>
              <a:ext cx="193167" cy="193166"/>
            </a:xfrm>
            <a:prstGeom prst="rect">
              <a:avLst/>
            </a:prstGeom>
            <a:noFill/>
            <a:ln>
              <a:noFill/>
            </a:ln>
          </p:spPr>
        </p:pic>
        <p:sp>
          <p:nvSpPr>
            <p:cNvPr id="642" name="Google Shape;642;p32"/>
            <p:cNvSpPr/>
            <p:nvPr/>
          </p:nvSpPr>
          <p:spPr>
            <a:xfrm>
              <a:off x="1678940" y="1553057"/>
              <a:ext cx="1642110" cy="2520950"/>
            </a:xfrm>
            <a:custGeom>
              <a:rect b="b" l="l" r="r" t="t"/>
              <a:pathLst>
                <a:path extrusionOk="0" h="2520950" w="1642110">
                  <a:moveTo>
                    <a:pt x="538480" y="317538"/>
                  </a:moveTo>
                  <a:lnTo>
                    <a:pt x="507111" y="312445"/>
                  </a:lnTo>
                  <a:lnTo>
                    <a:pt x="497052" y="352958"/>
                  </a:lnTo>
                  <a:lnTo>
                    <a:pt x="480352" y="390906"/>
                  </a:lnTo>
                  <a:lnTo>
                    <a:pt x="457441" y="425462"/>
                  </a:lnTo>
                  <a:lnTo>
                    <a:pt x="428752" y="455828"/>
                  </a:lnTo>
                  <a:lnTo>
                    <a:pt x="388899" y="484682"/>
                  </a:lnTo>
                  <a:lnTo>
                    <a:pt x="345427" y="504418"/>
                  </a:lnTo>
                  <a:lnTo>
                    <a:pt x="299720" y="515124"/>
                  </a:lnTo>
                  <a:lnTo>
                    <a:pt x="253149" y="516877"/>
                  </a:lnTo>
                  <a:lnTo>
                    <a:pt x="207098" y="509752"/>
                  </a:lnTo>
                  <a:lnTo>
                    <a:pt x="162941" y="493826"/>
                  </a:lnTo>
                  <a:lnTo>
                    <a:pt x="122072" y="469176"/>
                  </a:lnTo>
                  <a:lnTo>
                    <a:pt x="85852" y="435889"/>
                  </a:lnTo>
                  <a:lnTo>
                    <a:pt x="131572" y="430936"/>
                  </a:lnTo>
                  <a:lnTo>
                    <a:pt x="9906" y="302539"/>
                  </a:lnTo>
                  <a:lnTo>
                    <a:pt x="1905" y="445160"/>
                  </a:lnTo>
                  <a:lnTo>
                    <a:pt x="48133" y="440080"/>
                  </a:lnTo>
                  <a:lnTo>
                    <a:pt x="83832" y="478917"/>
                  </a:lnTo>
                  <a:lnTo>
                    <a:pt x="125895" y="509955"/>
                  </a:lnTo>
                  <a:lnTo>
                    <a:pt x="173088" y="532434"/>
                  </a:lnTo>
                  <a:lnTo>
                    <a:pt x="224155" y="545617"/>
                  </a:lnTo>
                  <a:lnTo>
                    <a:pt x="273621" y="549021"/>
                  </a:lnTo>
                  <a:lnTo>
                    <a:pt x="321513" y="543725"/>
                  </a:lnTo>
                  <a:lnTo>
                    <a:pt x="366966" y="530377"/>
                  </a:lnTo>
                  <a:lnTo>
                    <a:pt x="409079" y="509625"/>
                  </a:lnTo>
                  <a:lnTo>
                    <a:pt x="446963" y="482130"/>
                  </a:lnTo>
                  <a:lnTo>
                    <a:pt x="479729" y="448525"/>
                  </a:lnTo>
                  <a:lnTo>
                    <a:pt x="506501" y="409448"/>
                  </a:lnTo>
                  <a:lnTo>
                    <a:pt x="526376" y="365569"/>
                  </a:lnTo>
                  <a:lnTo>
                    <a:pt x="538480" y="317538"/>
                  </a:lnTo>
                  <a:close/>
                </a:path>
                <a:path extrusionOk="0" h="2520950" w="1642110">
                  <a:moveTo>
                    <a:pt x="544830" y="124485"/>
                  </a:moveTo>
                  <a:lnTo>
                    <a:pt x="498348" y="126009"/>
                  </a:lnTo>
                  <a:lnTo>
                    <a:pt x="465721" y="84531"/>
                  </a:lnTo>
                  <a:lnTo>
                    <a:pt x="426173" y="50342"/>
                  </a:lnTo>
                  <a:lnTo>
                    <a:pt x="380860" y="24269"/>
                  </a:lnTo>
                  <a:lnTo>
                    <a:pt x="330962" y="7137"/>
                  </a:lnTo>
                  <a:lnTo>
                    <a:pt x="281901" y="0"/>
                  </a:lnTo>
                  <a:lnTo>
                    <a:pt x="233743" y="1625"/>
                  </a:lnTo>
                  <a:lnTo>
                    <a:pt x="187413" y="11468"/>
                  </a:lnTo>
                  <a:lnTo>
                    <a:pt x="143840" y="28930"/>
                  </a:lnTo>
                  <a:lnTo>
                    <a:pt x="103949" y="53441"/>
                  </a:lnTo>
                  <a:lnTo>
                    <a:pt x="68694" y="84442"/>
                  </a:lnTo>
                  <a:lnTo>
                    <a:pt x="39001" y="121348"/>
                  </a:lnTo>
                  <a:lnTo>
                    <a:pt x="15786" y="163601"/>
                  </a:lnTo>
                  <a:lnTo>
                    <a:pt x="0" y="210591"/>
                  </a:lnTo>
                  <a:lnTo>
                    <a:pt x="30988" y="217957"/>
                  </a:lnTo>
                  <a:lnTo>
                    <a:pt x="44094" y="178371"/>
                  </a:lnTo>
                  <a:lnTo>
                    <a:pt x="63639" y="141846"/>
                  </a:lnTo>
                  <a:lnTo>
                    <a:pt x="89115" y="109143"/>
                  </a:lnTo>
                  <a:lnTo>
                    <a:pt x="120015" y="81051"/>
                  </a:lnTo>
                  <a:lnTo>
                    <a:pt x="161975" y="55321"/>
                  </a:lnTo>
                  <a:lnTo>
                    <a:pt x="206844" y="38963"/>
                  </a:lnTo>
                  <a:lnTo>
                    <a:pt x="253250" y="31800"/>
                  </a:lnTo>
                  <a:lnTo>
                    <a:pt x="299821" y="33616"/>
                  </a:lnTo>
                  <a:lnTo>
                    <a:pt x="345211" y="44259"/>
                  </a:lnTo>
                  <a:lnTo>
                    <a:pt x="388023" y="63525"/>
                  </a:lnTo>
                  <a:lnTo>
                    <a:pt x="426910" y="91211"/>
                  </a:lnTo>
                  <a:lnTo>
                    <a:pt x="460502" y="127152"/>
                  </a:lnTo>
                  <a:lnTo>
                    <a:pt x="414528" y="128676"/>
                  </a:lnTo>
                  <a:lnTo>
                    <a:pt x="525907" y="265976"/>
                  </a:lnTo>
                  <a:lnTo>
                    <a:pt x="544830" y="124485"/>
                  </a:lnTo>
                  <a:close/>
                </a:path>
                <a:path extrusionOk="0" h="2520950" w="1642110">
                  <a:moveTo>
                    <a:pt x="1635239" y="2288819"/>
                  </a:moveTo>
                  <a:lnTo>
                    <a:pt x="1603883" y="2283866"/>
                  </a:lnTo>
                  <a:lnTo>
                    <a:pt x="1593824" y="2324404"/>
                  </a:lnTo>
                  <a:lnTo>
                    <a:pt x="1577124" y="2362339"/>
                  </a:lnTo>
                  <a:lnTo>
                    <a:pt x="1554213" y="2396871"/>
                  </a:lnTo>
                  <a:lnTo>
                    <a:pt x="1525524" y="2427211"/>
                  </a:lnTo>
                  <a:lnTo>
                    <a:pt x="1485671" y="2456091"/>
                  </a:lnTo>
                  <a:lnTo>
                    <a:pt x="1442199" y="2475839"/>
                  </a:lnTo>
                  <a:lnTo>
                    <a:pt x="1396492" y="2486558"/>
                  </a:lnTo>
                  <a:lnTo>
                    <a:pt x="1349908" y="2488311"/>
                  </a:lnTo>
                  <a:lnTo>
                    <a:pt x="1303845" y="2481186"/>
                  </a:lnTo>
                  <a:lnTo>
                    <a:pt x="1259662" y="2465273"/>
                  </a:lnTo>
                  <a:lnTo>
                    <a:pt x="1218755" y="2440622"/>
                  </a:lnTo>
                  <a:lnTo>
                    <a:pt x="1182497" y="2407335"/>
                  </a:lnTo>
                  <a:lnTo>
                    <a:pt x="1228217" y="2402332"/>
                  </a:lnTo>
                  <a:lnTo>
                    <a:pt x="1106678" y="2273960"/>
                  </a:lnTo>
                  <a:lnTo>
                    <a:pt x="1098550" y="2416518"/>
                  </a:lnTo>
                  <a:lnTo>
                    <a:pt x="1144778" y="2411450"/>
                  </a:lnTo>
                  <a:lnTo>
                    <a:pt x="1180528" y="2450287"/>
                  </a:lnTo>
                  <a:lnTo>
                    <a:pt x="1222590" y="2481326"/>
                  </a:lnTo>
                  <a:lnTo>
                    <a:pt x="1269746" y="2503830"/>
                  </a:lnTo>
                  <a:lnTo>
                    <a:pt x="1320800" y="2517063"/>
                  </a:lnTo>
                  <a:lnTo>
                    <a:pt x="1370266" y="2520442"/>
                  </a:lnTo>
                  <a:lnTo>
                    <a:pt x="1418158" y="2515133"/>
                  </a:lnTo>
                  <a:lnTo>
                    <a:pt x="1463611" y="2501785"/>
                  </a:lnTo>
                  <a:lnTo>
                    <a:pt x="1505737" y="2481034"/>
                  </a:lnTo>
                  <a:lnTo>
                    <a:pt x="1543621" y="2453525"/>
                  </a:lnTo>
                  <a:lnTo>
                    <a:pt x="1576412" y="2419908"/>
                  </a:lnTo>
                  <a:lnTo>
                    <a:pt x="1603197" y="2380818"/>
                  </a:lnTo>
                  <a:lnTo>
                    <a:pt x="1623110" y="2336914"/>
                  </a:lnTo>
                  <a:lnTo>
                    <a:pt x="1635239" y="2288819"/>
                  </a:lnTo>
                  <a:close/>
                </a:path>
                <a:path extrusionOk="0" h="2520950" w="1642110">
                  <a:moveTo>
                    <a:pt x="1641589" y="2095906"/>
                  </a:moveTo>
                  <a:lnTo>
                    <a:pt x="1595120" y="2097303"/>
                  </a:lnTo>
                  <a:lnTo>
                    <a:pt x="1562481" y="2055901"/>
                  </a:lnTo>
                  <a:lnTo>
                    <a:pt x="1522895" y="2021738"/>
                  </a:lnTo>
                  <a:lnTo>
                    <a:pt x="1477581" y="1995690"/>
                  </a:lnTo>
                  <a:lnTo>
                    <a:pt x="1427734" y="1978558"/>
                  </a:lnTo>
                  <a:lnTo>
                    <a:pt x="1378673" y="1971421"/>
                  </a:lnTo>
                  <a:lnTo>
                    <a:pt x="1330502" y="1973046"/>
                  </a:lnTo>
                  <a:lnTo>
                    <a:pt x="1284147" y="1982889"/>
                  </a:lnTo>
                  <a:lnTo>
                    <a:pt x="1240561" y="2000351"/>
                  </a:lnTo>
                  <a:lnTo>
                    <a:pt x="1200670" y="2024862"/>
                  </a:lnTo>
                  <a:lnTo>
                    <a:pt x="1165415" y="2055863"/>
                  </a:lnTo>
                  <a:lnTo>
                    <a:pt x="1135710" y="2092769"/>
                  </a:lnTo>
                  <a:lnTo>
                    <a:pt x="1112520" y="2135022"/>
                  </a:lnTo>
                  <a:lnTo>
                    <a:pt x="1096772" y="2182012"/>
                  </a:lnTo>
                  <a:lnTo>
                    <a:pt x="1127633" y="2189378"/>
                  </a:lnTo>
                  <a:lnTo>
                    <a:pt x="1140739" y="2149792"/>
                  </a:lnTo>
                  <a:lnTo>
                    <a:pt x="1160297" y="2113267"/>
                  </a:lnTo>
                  <a:lnTo>
                    <a:pt x="1185811" y="2080564"/>
                  </a:lnTo>
                  <a:lnTo>
                    <a:pt x="1216787" y="2052472"/>
                  </a:lnTo>
                  <a:lnTo>
                    <a:pt x="1258697" y="2026742"/>
                  </a:lnTo>
                  <a:lnTo>
                    <a:pt x="1303540" y="2010384"/>
                  </a:lnTo>
                  <a:lnTo>
                    <a:pt x="1349933" y="2003221"/>
                  </a:lnTo>
                  <a:lnTo>
                    <a:pt x="1396504" y="2005037"/>
                  </a:lnTo>
                  <a:lnTo>
                    <a:pt x="1441894" y="2015680"/>
                  </a:lnTo>
                  <a:lnTo>
                    <a:pt x="1484718" y="2034946"/>
                  </a:lnTo>
                  <a:lnTo>
                    <a:pt x="1523644" y="2062632"/>
                  </a:lnTo>
                  <a:lnTo>
                    <a:pt x="1557274" y="2098573"/>
                  </a:lnTo>
                  <a:lnTo>
                    <a:pt x="1511173" y="2100097"/>
                  </a:lnTo>
                  <a:lnTo>
                    <a:pt x="1622679" y="2237384"/>
                  </a:lnTo>
                  <a:lnTo>
                    <a:pt x="1641589" y="2095906"/>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33"/>
          <p:cNvSpPr/>
          <p:nvPr/>
        </p:nvSpPr>
        <p:spPr>
          <a:xfrm>
            <a:off x="1187627" y="4667758"/>
            <a:ext cx="2384425" cy="318770"/>
          </a:xfrm>
          <a:custGeom>
            <a:rect b="b" l="l" r="r" t="t"/>
            <a:pathLst>
              <a:path extrusionOk="0" h="318770" w="2384425">
                <a:moveTo>
                  <a:pt x="2384425" y="0"/>
                </a:moveTo>
                <a:lnTo>
                  <a:pt x="0" y="0"/>
                </a:lnTo>
                <a:lnTo>
                  <a:pt x="0" y="318465"/>
                </a:lnTo>
                <a:lnTo>
                  <a:pt x="2384425" y="318465"/>
                </a:lnTo>
                <a:lnTo>
                  <a:pt x="2384425"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648" name="Google Shape;648;p33"/>
          <p:cNvGrpSpPr/>
          <p:nvPr/>
        </p:nvGrpSpPr>
        <p:grpSpPr>
          <a:xfrm>
            <a:off x="3788029" y="3579825"/>
            <a:ext cx="2386965" cy="1406525"/>
            <a:chOff x="3788029" y="3579825"/>
            <a:chExt cx="2386965" cy="1406525"/>
          </a:xfrm>
        </p:grpSpPr>
        <p:sp>
          <p:nvSpPr>
            <p:cNvPr id="649" name="Google Shape;649;p33"/>
            <p:cNvSpPr/>
            <p:nvPr/>
          </p:nvSpPr>
          <p:spPr>
            <a:xfrm>
              <a:off x="3788029" y="3579825"/>
              <a:ext cx="2386965" cy="1406525"/>
            </a:xfrm>
            <a:custGeom>
              <a:rect b="b" l="l" r="r" t="t"/>
              <a:pathLst>
                <a:path extrusionOk="0" h="1406525" w="2386965">
                  <a:moveTo>
                    <a:pt x="2386584" y="0"/>
                  </a:moveTo>
                  <a:lnTo>
                    <a:pt x="2159" y="0"/>
                  </a:lnTo>
                  <a:lnTo>
                    <a:pt x="2159" y="1087920"/>
                  </a:lnTo>
                  <a:lnTo>
                    <a:pt x="0" y="1087920"/>
                  </a:lnTo>
                  <a:lnTo>
                    <a:pt x="0" y="1406385"/>
                  </a:lnTo>
                  <a:lnTo>
                    <a:pt x="2384425" y="1406385"/>
                  </a:lnTo>
                  <a:lnTo>
                    <a:pt x="2384425" y="1401953"/>
                  </a:lnTo>
                  <a:lnTo>
                    <a:pt x="2386584" y="1401953"/>
                  </a:lnTo>
                  <a:lnTo>
                    <a:pt x="238658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50" name="Google Shape;650;p33"/>
            <p:cNvSpPr/>
            <p:nvPr/>
          </p:nvSpPr>
          <p:spPr>
            <a:xfrm>
              <a:off x="4040505" y="3672713"/>
              <a:ext cx="1311910" cy="898525"/>
            </a:xfrm>
            <a:custGeom>
              <a:rect b="b" l="l" r="r" t="t"/>
              <a:pathLst>
                <a:path extrusionOk="0" h="898525" w="1311910">
                  <a:moveTo>
                    <a:pt x="185674" y="603897"/>
                  </a:moveTo>
                  <a:lnTo>
                    <a:pt x="145796" y="581469"/>
                  </a:lnTo>
                  <a:lnTo>
                    <a:pt x="0" y="840562"/>
                  </a:lnTo>
                  <a:lnTo>
                    <a:pt x="39751" y="862990"/>
                  </a:lnTo>
                  <a:lnTo>
                    <a:pt x="185674" y="603897"/>
                  </a:lnTo>
                  <a:close/>
                </a:path>
                <a:path extrusionOk="0" h="898525" w="1311910">
                  <a:moveTo>
                    <a:pt x="185674" y="566000"/>
                  </a:moveTo>
                  <a:lnTo>
                    <a:pt x="85090" y="286181"/>
                  </a:lnTo>
                  <a:lnTo>
                    <a:pt x="42037" y="301637"/>
                  </a:lnTo>
                  <a:lnTo>
                    <a:pt x="142621" y="581469"/>
                  </a:lnTo>
                  <a:lnTo>
                    <a:pt x="185674" y="566000"/>
                  </a:lnTo>
                  <a:close/>
                </a:path>
                <a:path extrusionOk="0" h="898525" w="1311910">
                  <a:moveTo>
                    <a:pt x="234442" y="23495"/>
                  </a:moveTo>
                  <a:lnTo>
                    <a:pt x="195326" y="0"/>
                  </a:lnTo>
                  <a:lnTo>
                    <a:pt x="42037" y="254800"/>
                  </a:lnTo>
                  <a:lnTo>
                    <a:pt x="81280" y="278358"/>
                  </a:lnTo>
                  <a:lnTo>
                    <a:pt x="234442" y="23495"/>
                  </a:lnTo>
                  <a:close/>
                </a:path>
                <a:path extrusionOk="0" h="898525" w="1311910">
                  <a:moveTo>
                    <a:pt x="650367" y="609409"/>
                  </a:moveTo>
                  <a:lnTo>
                    <a:pt x="626999" y="312991"/>
                  </a:lnTo>
                  <a:lnTo>
                    <a:pt x="581406" y="316585"/>
                  </a:lnTo>
                  <a:lnTo>
                    <a:pt x="604774" y="613003"/>
                  </a:lnTo>
                  <a:lnTo>
                    <a:pt x="650367" y="609409"/>
                  </a:lnTo>
                  <a:close/>
                </a:path>
                <a:path extrusionOk="0" h="898525" w="1311910">
                  <a:moveTo>
                    <a:pt x="765429" y="35687"/>
                  </a:moveTo>
                  <a:lnTo>
                    <a:pt x="725805" y="12954"/>
                  </a:lnTo>
                  <a:lnTo>
                    <a:pt x="578104" y="271056"/>
                  </a:lnTo>
                  <a:lnTo>
                    <a:pt x="617728" y="293776"/>
                  </a:lnTo>
                  <a:lnTo>
                    <a:pt x="765429" y="35687"/>
                  </a:lnTo>
                  <a:close/>
                </a:path>
                <a:path extrusionOk="0" h="898525" w="1311910">
                  <a:moveTo>
                    <a:pt x="810641" y="874052"/>
                  </a:moveTo>
                  <a:lnTo>
                    <a:pt x="654812" y="620801"/>
                  </a:lnTo>
                  <a:lnTo>
                    <a:pt x="615823" y="644766"/>
                  </a:lnTo>
                  <a:lnTo>
                    <a:pt x="771652" y="898004"/>
                  </a:lnTo>
                  <a:lnTo>
                    <a:pt x="810641" y="874052"/>
                  </a:lnTo>
                  <a:close/>
                </a:path>
                <a:path extrusionOk="0" h="898525" w="1311910">
                  <a:moveTo>
                    <a:pt x="1189101" y="601649"/>
                  </a:moveTo>
                  <a:lnTo>
                    <a:pt x="1118235" y="312877"/>
                  </a:lnTo>
                  <a:lnTo>
                    <a:pt x="1073785" y="323761"/>
                  </a:lnTo>
                  <a:lnTo>
                    <a:pt x="1144651" y="612546"/>
                  </a:lnTo>
                  <a:lnTo>
                    <a:pt x="1189101" y="601649"/>
                  </a:lnTo>
                  <a:close/>
                </a:path>
                <a:path extrusionOk="0" h="898525" w="1311910">
                  <a:moveTo>
                    <a:pt x="1292225" y="884301"/>
                  </a:moveTo>
                  <a:lnTo>
                    <a:pt x="1203198" y="600633"/>
                  </a:lnTo>
                  <a:lnTo>
                    <a:pt x="1159510" y="614337"/>
                  </a:lnTo>
                  <a:lnTo>
                    <a:pt x="1248664" y="898004"/>
                  </a:lnTo>
                  <a:lnTo>
                    <a:pt x="1292225" y="884301"/>
                  </a:lnTo>
                  <a:close/>
                </a:path>
                <a:path extrusionOk="0" h="898525" w="1311910">
                  <a:moveTo>
                    <a:pt x="1311656" y="77597"/>
                  </a:moveTo>
                  <a:lnTo>
                    <a:pt x="1276477" y="48260"/>
                  </a:lnTo>
                  <a:lnTo>
                    <a:pt x="1085723" y="276250"/>
                  </a:lnTo>
                  <a:lnTo>
                    <a:pt x="1120775" y="305587"/>
                  </a:lnTo>
                  <a:lnTo>
                    <a:pt x="1311656" y="77597"/>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651" name="Google Shape;651;p33"/>
          <p:cNvSpPr txBox="1"/>
          <p:nvPr>
            <p:ph type="title"/>
          </p:nvPr>
        </p:nvSpPr>
        <p:spPr>
          <a:xfrm>
            <a:off x="322274" y="24775"/>
            <a:ext cx="84633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How many bones in the spine are appropriate?</a:t>
            </a:r>
            <a:endParaRPr b="1">
              <a:latin typeface="Atkinson Hyperlegible"/>
              <a:ea typeface="Atkinson Hyperlegible"/>
              <a:cs typeface="Atkinson Hyperlegible"/>
              <a:sym typeface="Atkinson Hyperlegible"/>
            </a:endParaRPr>
          </a:p>
        </p:txBody>
      </p:sp>
      <p:sp>
        <p:nvSpPr>
          <p:cNvPr id="652" name="Google Shape;652;p33"/>
          <p:cNvSpPr/>
          <p:nvPr/>
        </p:nvSpPr>
        <p:spPr>
          <a:xfrm>
            <a:off x="269824" y="620902"/>
            <a:ext cx="6254750" cy="2901315"/>
          </a:xfrm>
          <a:custGeom>
            <a:rect b="b" l="l" r="r" t="t"/>
            <a:pathLst>
              <a:path extrusionOk="0" h="2901315" w="6254750">
                <a:moveTo>
                  <a:pt x="6254496" y="0"/>
                </a:moveTo>
                <a:lnTo>
                  <a:pt x="0" y="0"/>
                </a:lnTo>
                <a:lnTo>
                  <a:pt x="0" y="2900934"/>
                </a:lnTo>
                <a:lnTo>
                  <a:pt x="6254496" y="2900934"/>
                </a:lnTo>
                <a:lnTo>
                  <a:pt x="6254496" y="0"/>
                </a:lnTo>
                <a:close/>
              </a:path>
            </a:pathLst>
          </a:cu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sp>
        <p:nvSpPr>
          <p:cNvPr id="653" name="Google Shape;653;p33"/>
          <p:cNvSpPr txBox="1"/>
          <p:nvPr/>
        </p:nvSpPr>
        <p:spPr>
          <a:xfrm>
            <a:off x="322275" y="575974"/>
            <a:ext cx="5776500" cy="29013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07950">
            <a:normAutofit fontScale="92500" lnSpcReduction="20000"/>
          </a:bodyPr>
          <a:lstStyle/>
          <a:p>
            <a:pPr indent="0" lvl="0" marL="12700" rtl="0" algn="l">
              <a:lnSpc>
                <a:spcPct val="115000"/>
              </a:lnSpc>
              <a:spcBef>
                <a:spcPts val="0"/>
              </a:spcBef>
              <a:spcAft>
                <a:spcPts val="0"/>
              </a:spcAft>
              <a:buClr>
                <a:schemeClr val="dk1"/>
              </a:buClr>
              <a:buSzPct val="100000"/>
              <a:buFont typeface="Arial"/>
              <a:buNone/>
            </a:pPr>
            <a:r>
              <a:rPr b="1" lang="en-US" sz="2400">
                <a:solidFill>
                  <a:schemeClr val="lt1"/>
                </a:solidFill>
                <a:latin typeface="Atkinson Hyperlegible"/>
                <a:ea typeface="Atkinson Hyperlegible"/>
                <a:cs typeface="Atkinson Hyperlegible"/>
                <a:sym typeface="Atkinson Hyperlegible"/>
              </a:rPr>
              <a:t>⇒You want at least 3 spines.</a:t>
            </a:r>
            <a:endParaRPr sz="2400">
              <a:solidFill>
                <a:schemeClr val="dk1"/>
              </a:solidFill>
              <a:latin typeface="Atkinson Hyperlegible"/>
              <a:ea typeface="Atkinson Hyperlegible"/>
              <a:cs typeface="Atkinson Hyperlegible"/>
              <a:sym typeface="Atkinson Hyperlegible"/>
            </a:endParaRPr>
          </a:p>
          <a:p>
            <a:pPr indent="0" lvl="0" marL="258445" rtl="0" algn="l">
              <a:lnSpc>
                <a:spcPct val="115000"/>
              </a:lnSpc>
              <a:spcBef>
                <a:spcPts val="445"/>
              </a:spcBef>
              <a:spcAft>
                <a:spcPts val="0"/>
              </a:spcAft>
              <a:buSzPct val="100000"/>
              <a:buNone/>
            </a:pPr>
            <a:r>
              <a:rPr lang="en-US">
                <a:solidFill>
                  <a:schemeClr val="lt1"/>
                </a:solidFill>
                <a:latin typeface="Atkinson Hyperlegible"/>
                <a:ea typeface="Atkinson Hyperlegible"/>
                <a:cs typeface="Atkinson Hyperlegible"/>
                <a:sym typeface="Atkinson Hyperlegible"/>
              </a:rPr>
              <a:t>How many bones are best to represent the area from the pelvis up, from the waist to the chest?</a:t>
            </a:r>
            <a:r>
              <a:rPr lang="en-US">
                <a:solidFill>
                  <a:schemeClr val="dk1"/>
                </a:solidFill>
                <a:latin typeface="Atkinson Hyperlegible"/>
                <a:ea typeface="Atkinson Hyperlegible"/>
                <a:cs typeface="Atkinson Hyperlegible"/>
                <a:sym typeface="Atkinson Hyperlegible"/>
              </a:rPr>
              <a:t> </a:t>
            </a:r>
            <a:r>
              <a:rPr lang="en-US">
                <a:solidFill>
                  <a:schemeClr val="lt1"/>
                </a:solidFill>
                <a:latin typeface="Atkinson Hyperlegible"/>
                <a:ea typeface="Atkinson Hyperlegible"/>
                <a:cs typeface="Atkinson Hyperlegible"/>
                <a:sym typeface="Atkinson Hyperlegible"/>
              </a:rPr>
              <a:t>There is no absolute answer to this question.</a:t>
            </a:r>
            <a:endParaRPr>
              <a:solidFill>
                <a:schemeClr val="lt1"/>
              </a:solidFill>
              <a:latin typeface="Atkinson Hyperlegible"/>
              <a:ea typeface="Atkinson Hyperlegible"/>
              <a:cs typeface="Atkinson Hyperlegible"/>
              <a:sym typeface="Atkinson Hyperlegible"/>
            </a:endParaRPr>
          </a:p>
          <a:p>
            <a:pPr indent="0" lvl="0" marL="258445" rtl="0" algn="l">
              <a:lnSpc>
                <a:spcPct val="115000"/>
              </a:lnSpc>
              <a:spcBef>
                <a:spcPts val="445"/>
              </a:spcBef>
              <a:spcAft>
                <a:spcPts val="0"/>
              </a:spcAft>
              <a:buClr>
                <a:schemeClr val="dk1"/>
              </a:buClr>
              <a:buSzPct val="100000"/>
              <a:buFont typeface="Arial"/>
              <a:buNone/>
            </a:pPr>
            <a:r>
              <a:t/>
            </a:r>
            <a:endParaRPr>
              <a:solidFill>
                <a:schemeClr val="lt1"/>
              </a:solidFill>
              <a:latin typeface="Atkinson Hyperlegible"/>
              <a:ea typeface="Atkinson Hyperlegible"/>
              <a:cs typeface="Atkinson Hyperlegible"/>
              <a:sym typeface="Atkinson Hyperlegible"/>
            </a:endParaRPr>
          </a:p>
          <a:p>
            <a:pPr indent="0" lvl="0" marL="258445" marR="5080" rtl="0" algn="l">
              <a:lnSpc>
                <a:spcPct val="115000"/>
              </a:lnSpc>
              <a:spcBef>
                <a:spcPts val="0"/>
              </a:spcBef>
              <a:spcAft>
                <a:spcPts val="0"/>
              </a:spcAft>
              <a:buSzPct val="100000"/>
              <a:buNone/>
            </a:pPr>
            <a:r>
              <a:rPr lang="en-US">
                <a:solidFill>
                  <a:schemeClr val="lt1"/>
                </a:solidFill>
                <a:latin typeface="Atkinson Hyperlegible"/>
                <a:ea typeface="Atkinson Hyperlegible"/>
                <a:cs typeface="Atkinson Hyperlegible"/>
                <a:sym typeface="Atkinson Hyperlegible"/>
              </a:rPr>
              <a:t>However, except in cases where you need to create a lot of characters for mobile devices, if you want to have a certain level of expressiveness, you probably want at least 3.</a:t>
            </a:r>
            <a:endParaRPr>
              <a:solidFill>
                <a:schemeClr val="dk1"/>
              </a:solidFill>
              <a:latin typeface="Atkinson Hyperlegible"/>
              <a:ea typeface="Atkinson Hyperlegible"/>
              <a:cs typeface="Atkinson Hyperlegible"/>
              <a:sym typeface="Atkinson Hyperlegible"/>
            </a:endParaRPr>
          </a:p>
          <a:p>
            <a:pPr indent="0" lvl="0" marL="258445" marR="5080" rtl="0" algn="l">
              <a:lnSpc>
                <a:spcPct val="115000"/>
              </a:lnSpc>
              <a:spcBef>
                <a:spcPts val="0"/>
              </a:spcBef>
              <a:spcAft>
                <a:spcPts val="0"/>
              </a:spcAft>
              <a:buSzPct val="100000"/>
              <a:buNone/>
            </a:pPr>
            <a:r>
              <a:rPr lang="en-US">
                <a:solidFill>
                  <a:schemeClr val="lt1"/>
                </a:solidFill>
                <a:latin typeface="Atkinson Hyperlegible"/>
                <a:ea typeface="Atkinson Hyperlegible"/>
                <a:cs typeface="Atkinson Hyperlegible"/>
                <a:sym typeface="Atkinson Hyperlegible"/>
              </a:rPr>
              <a:t>The reason is that with three of them, you can draw an "S-shape" or change the peak of the curve to some extent.</a:t>
            </a:r>
            <a:endParaRPr>
              <a:solidFill>
                <a:schemeClr val="lt1"/>
              </a:solidFill>
              <a:latin typeface="Atkinson Hyperlegible"/>
              <a:ea typeface="Atkinson Hyperlegible"/>
              <a:cs typeface="Atkinson Hyperlegible"/>
              <a:sym typeface="Atkinson Hyperlegible"/>
            </a:endParaRPr>
          </a:p>
          <a:p>
            <a:pPr indent="0" lvl="0" marL="258445" marR="5080" rtl="0" algn="l">
              <a:lnSpc>
                <a:spcPct val="115000"/>
              </a:lnSpc>
              <a:spcBef>
                <a:spcPts val="0"/>
              </a:spcBef>
              <a:spcAft>
                <a:spcPts val="0"/>
              </a:spcAft>
              <a:buClr>
                <a:schemeClr val="dk1"/>
              </a:buClr>
              <a:buSzPct val="100000"/>
              <a:buFont typeface="Arial"/>
              <a:buNone/>
            </a:pPr>
            <a:r>
              <a:t/>
            </a:r>
            <a:endParaRPr>
              <a:solidFill>
                <a:schemeClr val="lt1"/>
              </a:solidFill>
              <a:latin typeface="Atkinson Hyperlegible"/>
              <a:ea typeface="Atkinson Hyperlegible"/>
              <a:cs typeface="Atkinson Hyperlegible"/>
              <a:sym typeface="Atkinson Hyperlegible"/>
            </a:endParaRPr>
          </a:p>
          <a:p>
            <a:pPr indent="0" lvl="0" marL="258445" rtl="0" algn="l">
              <a:lnSpc>
                <a:spcPct val="115000"/>
              </a:lnSpc>
              <a:spcBef>
                <a:spcPts val="5"/>
              </a:spcBef>
              <a:spcAft>
                <a:spcPts val="0"/>
              </a:spcAft>
              <a:buSzPct val="58333"/>
              <a:buNone/>
            </a:pPr>
            <a:r>
              <a:rPr lang="en-US">
                <a:solidFill>
                  <a:schemeClr val="lt1"/>
                </a:solidFill>
                <a:latin typeface="Atkinson Hyperlegible"/>
                <a:ea typeface="Atkinson Hyperlegible"/>
                <a:cs typeface="Atkinson Hyperlegible"/>
                <a:sym typeface="Atkinson Hyperlegible"/>
              </a:rPr>
              <a:t>When the number of bones is 5 or more, </a:t>
            </a:r>
            <a:r>
              <a:rPr lang="en-US">
                <a:solidFill>
                  <a:schemeClr val="lt1"/>
                </a:solidFill>
                <a:latin typeface="Atkinson Hyperlegible"/>
                <a:ea typeface="Atkinson Hyperlegible"/>
                <a:cs typeface="Atkinson Hyperlegible"/>
                <a:sym typeface="Atkinson Hyperlegible"/>
              </a:rPr>
              <a:t>it's hard</a:t>
            </a:r>
            <a:r>
              <a:rPr lang="en-US">
                <a:solidFill>
                  <a:schemeClr val="lt1"/>
                </a:solidFill>
                <a:latin typeface="Atkinson Hyperlegible"/>
                <a:ea typeface="Atkinson Hyperlegible"/>
                <a:cs typeface="Atkinson Hyperlegible"/>
                <a:sym typeface="Atkinson Hyperlegible"/>
              </a:rPr>
              <a:t> to feel any noticeable benefits, while being more complex to skin, so 3-4 bones is actually reasonable.</a:t>
            </a:r>
            <a:endParaRPr b="1" sz="2400">
              <a:solidFill>
                <a:srgbClr val="FFFFFF"/>
              </a:solidFill>
              <a:latin typeface="Atkinson Hyperlegible"/>
              <a:ea typeface="Atkinson Hyperlegible"/>
              <a:cs typeface="Atkinson Hyperlegible"/>
              <a:sym typeface="Atkinson Hyperlegible"/>
            </a:endParaRPr>
          </a:p>
        </p:txBody>
      </p:sp>
      <p:grpSp>
        <p:nvGrpSpPr>
          <p:cNvPr id="654" name="Google Shape;654;p33"/>
          <p:cNvGrpSpPr/>
          <p:nvPr/>
        </p:nvGrpSpPr>
        <p:grpSpPr>
          <a:xfrm>
            <a:off x="6804279" y="637794"/>
            <a:ext cx="2055113" cy="3051302"/>
            <a:chOff x="6804279" y="637794"/>
            <a:chExt cx="2055113" cy="3051302"/>
          </a:xfrm>
        </p:grpSpPr>
        <p:pic>
          <p:nvPicPr>
            <p:cNvPr id="655" name="Google Shape;655;p33"/>
            <p:cNvPicPr preferRelativeResize="0"/>
            <p:nvPr/>
          </p:nvPicPr>
          <p:blipFill rotWithShape="1">
            <a:blip r:embed="rId3">
              <a:alphaModFix/>
            </a:blip>
            <a:srcRect b="0" l="0" r="0" t="0"/>
            <a:stretch/>
          </p:blipFill>
          <p:spPr>
            <a:xfrm>
              <a:off x="6804279" y="637794"/>
              <a:ext cx="2055113" cy="3051302"/>
            </a:xfrm>
            <a:prstGeom prst="rect">
              <a:avLst/>
            </a:prstGeom>
            <a:noFill/>
            <a:ln>
              <a:noFill/>
            </a:ln>
          </p:spPr>
        </p:pic>
        <p:sp>
          <p:nvSpPr>
            <p:cNvPr id="656" name="Google Shape;656;p33"/>
            <p:cNvSpPr/>
            <p:nvPr/>
          </p:nvSpPr>
          <p:spPr>
            <a:xfrm>
              <a:off x="7774051" y="1830705"/>
              <a:ext cx="86360" cy="471170"/>
            </a:xfrm>
            <a:custGeom>
              <a:rect b="b" l="l" r="r" t="t"/>
              <a:pathLst>
                <a:path extrusionOk="0" h="471169" w="86359">
                  <a:moveTo>
                    <a:pt x="61341" y="0"/>
                  </a:moveTo>
                  <a:lnTo>
                    <a:pt x="0" y="3302"/>
                  </a:lnTo>
                  <a:lnTo>
                    <a:pt x="24638" y="470789"/>
                  </a:lnTo>
                  <a:lnTo>
                    <a:pt x="85978" y="467614"/>
                  </a:lnTo>
                  <a:lnTo>
                    <a:pt x="61341"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57" name="Google Shape;657;p33"/>
            <p:cNvSpPr/>
            <p:nvPr/>
          </p:nvSpPr>
          <p:spPr>
            <a:xfrm>
              <a:off x="7774051" y="1830705"/>
              <a:ext cx="86360" cy="471170"/>
            </a:xfrm>
            <a:custGeom>
              <a:rect b="b" l="l" r="r" t="t"/>
              <a:pathLst>
                <a:path extrusionOk="0" h="471169" w="86359">
                  <a:moveTo>
                    <a:pt x="61341" y="0"/>
                  </a:moveTo>
                  <a:lnTo>
                    <a:pt x="85978" y="467614"/>
                  </a:lnTo>
                  <a:lnTo>
                    <a:pt x="24638" y="470789"/>
                  </a:lnTo>
                  <a:lnTo>
                    <a:pt x="0" y="3302"/>
                  </a:lnTo>
                  <a:lnTo>
                    <a:pt x="61341" y="0"/>
                  </a:lnTo>
                  <a:close/>
                </a:path>
              </a:pathLst>
            </a:custGeom>
            <a:noFill/>
            <a:ln cap="flat" cmpd="sng" w="9525">
              <a:solidFill>
                <a:srgbClr val="49452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58" name="Google Shape;658;p33"/>
            <p:cNvSpPr/>
            <p:nvPr/>
          </p:nvSpPr>
          <p:spPr>
            <a:xfrm>
              <a:off x="7810627" y="2348483"/>
              <a:ext cx="129539" cy="472440"/>
            </a:xfrm>
            <a:custGeom>
              <a:rect b="b" l="l" r="r" t="t"/>
              <a:pathLst>
                <a:path extrusionOk="0" h="472439" w="129540">
                  <a:moveTo>
                    <a:pt x="60832" y="0"/>
                  </a:moveTo>
                  <a:lnTo>
                    <a:pt x="0" y="8890"/>
                  </a:lnTo>
                  <a:lnTo>
                    <a:pt x="68325" y="472059"/>
                  </a:lnTo>
                  <a:lnTo>
                    <a:pt x="129031" y="463169"/>
                  </a:lnTo>
                  <a:lnTo>
                    <a:pt x="60832"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59" name="Google Shape;659;p33"/>
            <p:cNvSpPr/>
            <p:nvPr/>
          </p:nvSpPr>
          <p:spPr>
            <a:xfrm>
              <a:off x="7810627" y="2348483"/>
              <a:ext cx="129539" cy="472440"/>
            </a:xfrm>
            <a:custGeom>
              <a:rect b="b" l="l" r="r" t="t"/>
              <a:pathLst>
                <a:path extrusionOk="0" h="472439" w="129540">
                  <a:moveTo>
                    <a:pt x="60832" y="0"/>
                  </a:moveTo>
                  <a:lnTo>
                    <a:pt x="129031" y="463169"/>
                  </a:lnTo>
                  <a:lnTo>
                    <a:pt x="68325" y="472059"/>
                  </a:lnTo>
                  <a:lnTo>
                    <a:pt x="0" y="8890"/>
                  </a:lnTo>
                  <a:lnTo>
                    <a:pt x="60832" y="0"/>
                  </a:lnTo>
                  <a:close/>
                </a:path>
              </a:pathLst>
            </a:custGeom>
            <a:noFill/>
            <a:ln cap="flat" cmpd="sng" w="9525">
              <a:solidFill>
                <a:srgbClr val="49452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60" name="Google Shape;660;p33"/>
            <p:cNvSpPr/>
            <p:nvPr/>
          </p:nvSpPr>
          <p:spPr>
            <a:xfrm>
              <a:off x="7770495" y="1099693"/>
              <a:ext cx="91440" cy="680085"/>
            </a:xfrm>
            <a:custGeom>
              <a:rect b="b" l="l" r="r" t="t"/>
              <a:pathLst>
                <a:path extrusionOk="0" h="680085" w="91440">
                  <a:moveTo>
                    <a:pt x="30099" y="0"/>
                  </a:moveTo>
                  <a:lnTo>
                    <a:pt x="0" y="677291"/>
                  </a:lnTo>
                  <a:lnTo>
                    <a:pt x="61340" y="679958"/>
                  </a:lnTo>
                  <a:lnTo>
                    <a:pt x="91312" y="2794"/>
                  </a:lnTo>
                  <a:lnTo>
                    <a:pt x="30099"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61" name="Google Shape;661;p33"/>
            <p:cNvSpPr/>
            <p:nvPr/>
          </p:nvSpPr>
          <p:spPr>
            <a:xfrm>
              <a:off x="7770495" y="1099693"/>
              <a:ext cx="91440" cy="680085"/>
            </a:xfrm>
            <a:custGeom>
              <a:rect b="b" l="l" r="r" t="t"/>
              <a:pathLst>
                <a:path extrusionOk="0" h="680085" w="91440">
                  <a:moveTo>
                    <a:pt x="91312" y="2794"/>
                  </a:moveTo>
                  <a:lnTo>
                    <a:pt x="61340" y="679958"/>
                  </a:lnTo>
                  <a:lnTo>
                    <a:pt x="0" y="677291"/>
                  </a:lnTo>
                  <a:lnTo>
                    <a:pt x="30099" y="0"/>
                  </a:lnTo>
                  <a:lnTo>
                    <a:pt x="91312" y="2794"/>
                  </a:lnTo>
                  <a:close/>
                </a:path>
              </a:pathLst>
            </a:custGeom>
            <a:noFill/>
            <a:ln cap="flat" cmpd="sng" w="9525">
              <a:solidFill>
                <a:srgbClr val="49452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62" name="Google Shape;662;p33"/>
          <p:cNvGrpSpPr/>
          <p:nvPr/>
        </p:nvGrpSpPr>
        <p:grpSpPr>
          <a:xfrm>
            <a:off x="1189761" y="3579825"/>
            <a:ext cx="2384425" cy="1402080"/>
            <a:chOff x="1189761" y="3579825"/>
            <a:chExt cx="2384425" cy="1402080"/>
          </a:xfrm>
        </p:grpSpPr>
        <p:sp>
          <p:nvSpPr>
            <p:cNvPr id="663" name="Google Shape;663;p33"/>
            <p:cNvSpPr/>
            <p:nvPr/>
          </p:nvSpPr>
          <p:spPr>
            <a:xfrm>
              <a:off x="1189761" y="3579825"/>
              <a:ext cx="2384425" cy="1402080"/>
            </a:xfrm>
            <a:custGeom>
              <a:rect b="b" l="l" r="r" t="t"/>
              <a:pathLst>
                <a:path extrusionOk="0" h="1402079" w="2384425">
                  <a:moveTo>
                    <a:pt x="2384425" y="0"/>
                  </a:moveTo>
                  <a:lnTo>
                    <a:pt x="0" y="0"/>
                  </a:lnTo>
                  <a:lnTo>
                    <a:pt x="0" y="1401953"/>
                  </a:lnTo>
                  <a:lnTo>
                    <a:pt x="2384425" y="1401953"/>
                  </a:lnTo>
                  <a:lnTo>
                    <a:pt x="2384425"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64" name="Google Shape;664;p33"/>
            <p:cNvSpPr/>
            <p:nvPr/>
          </p:nvSpPr>
          <p:spPr>
            <a:xfrm>
              <a:off x="1861185" y="3697478"/>
              <a:ext cx="1096645" cy="737235"/>
            </a:xfrm>
            <a:custGeom>
              <a:rect b="b" l="l" r="r" t="t"/>
              <a:pathLst>
                <a:path extrusionOk="0" h="737235" w="1096645">
                  <a:moveTo>
                    <a:pt x="131191" y="726287"/>
                  </a:moveTo>
                  <a:lnTo>
                    <a:pt x="44577" y="362724"/>
                  </a:lnTo>
                  <a:lnTo>
                    <a:pt x="0" y="373316"/>
                  </a:lnTo>
                  <a:lnTo>
                    <a:pt x="86741" y="736892"/>
                  </a:lnTo>
                  <a:lnTo>
                    <a:pt x="131191" y="726287"/>
                  </a:lnTo>
                  <a:close/>
                </a:path>
                <a:path extrusionOk="0" h="737235" w="1096645">
                  <a:moveTo>
                    <a:pt x="194056" y="18669"/>
                  </a:moveTo>
                  <a:lnTo>
                    <a:pt x="152273" y="0"/>
                  </a:lnTo>
                  <a:lnTo>
                    <a:pt x="0" y="341325"/>
                  </a:lnTo>
                  <a:lnTo>
                    <a:pt x="41783" y="359956"/>
                  </a:lnTo>
                  <a:lnTo>
                    <a:pt x="194056" y="18669"/>
                  </a:lnTo>
                  <a:close/>
                </a:path>
                <a:path extrusionOk="0" h="737235" w="1096645">
                  <a:moveTo>
                    <a:pt x="1084834" y="408254"/>
                  </a:moveTo>
                  <a:lnTo>
                    <a:pt x="1045591" y="384797"/>
                  </a:lnTo>
                  <a:lnTo>
                    <a:pt x="853821" y="705599"/>
                  </a:lnTo>
                  <a:lnTo>
                    <a:pt x="893064" y="729056"/>
                  </a:lnTo>
                  <a:lnTo>
                    <a:pt x="1084834" y="408254"/>
                  </a:lnTo>
                  <a:close/>
                </a:path>
                <a:path extrusionOk="0" h="737235" w="1096645">
                  <a:moveTo>
                    <a:pt x="1096518" y="359587"/>
                  </a:moveTo>
                  <a:lnTo>
                    <a:pt x="927608" y="26162"/>
                  </a:lnTo>
                  <a:lnTo>
                    <a:pt x="886841" y="46863"/>
                  </a:lnTo>
                  <a:lnTo>
                    <a:pt x="1055624" y="380238"/>
                  </a:lnTo>
                  <a:lnTo>
                    <a:pt x="1096518" y="359587"/>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665" name="Google Shape;665;p33"/>
          <p:cNvSpPr txBox="1"/>
          <p:nvPr/>
        </p:nvSpPr>
        <p:spPr>
          <a:xfrm>
            <a:off x="1232575" y="4693450"/>
            <a:ext cx="2339400" cy="2817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normAutofit fontScale="77500" lnSpcReduction="20000"/>
          </a:bodyPr>
          <a:lstStyle/>
          <a:p>
            <a:pPr indent="0" lvl="0" marL="0" rtl="0" algn="l">
              <a:spcBef>
                <a:spcPts val="0"/>
              </a:spcBef>
              <a:spcAft>
                <a:spcPts val="0"/>
              </a:spcAft>
              <a:buSzPct val="77777"/>
              <a:buNone/>
            </a:pPr>
            <a:r>
              <a:rPr lang="en-US">
                <a:solidFill>
                  <a:schemeClr val="lt1"/>
                </a:solidFill>
                <a:latin typeface="Atkinson Hyperlegible"/>
                <a:ea typeface="Atkinson Hyperlegible"/>
                <a:cs typeface="Atkinson Hyperlegible"/>
                <a:sym typeface="Atkinson Hyperlegible"/>
              </a:rPr>
              <a:t>With 2 bones, the range of expression is limited.</a:t>
            </a:r>
            <a:endParaRPr sz="1800">
              <a:latin typeface="Atkinson Hyperlegible"/>
              <a:ea typeface="Atkinson Hyperlegible"/>
              <a:cs typeface="Atkinson Hyperlegible"/>
              <a:sym typeface="Atkinson Hyperlegible"/>
            </a:endParaRPr>
          </a:p>
        </p:txBody>
      </p:sp>
      <p:sp>
        <p:nvSpPr>
          <p:cNvPr id="666" name="Google Shape;666;p33"/>
          <p:cNvSpPr/>
          <p:nvPr/>
        </p:nvSpPr>
        <p:spPr>
          <a:xfrm>
            <a:off x="5692394" y="3685666"/>
            <a:ext cx="248285" cy="866775"/>
          </a:xfrm>
          <a:custGeom>
            <a:rect b="b" l="l" r="r" t="t"/>
            <a:pathLst>
              <a:path extrusionOk="0" h="866775" w="248285">
                <a:moveTo>
                  <a:pt x="76962" y="319443"/>
                </a:moveTo>
                <a:lnTo>
                  <a:pt x="31369" y="314883"/>
                </a:lnTo>
                <a:lnTo>
                  <a:pt x="1778" y="610743"/>
                </a:lnTo>
                <a:lnTo>
                  <a:pt x="47244" y="615302"/>
                </a:lnTo>
                <a:lnTo>
                  <a:pt x="76962" y="319443"/>
                </a:lnTo>
                <a:close/>
              </a:path>
              <a:path extrusionOk="0" h="866775" w="248285">
                <a:moveTo>
                  <a:pt x="121793" y="6858"/>
                </a:moveTo>
                <a:lnTo>
                  <a:pt x="76581" y="0"/>
                </a:lnTo>
                <a:lnTo>
                  <a:pt x="32004" y="293966"/>
                </a:lnTo>
                <a:lnTo>
                  <a:pt x="77216" y="300812"/>
                </a:lnTo>
                <a:lnTo>
                  <a:pt x="121793" y="6858"/>
                </a:lnTo>
                <a:close/>
              </a:path>
              <a:path extrusionOk="0" h="866775" w="248285">
                <a:moveTo>
                  <a:pt x="247777" y="833335"/>
                </a:moveTo>
                <a:lnTo>
                  <a:pt x="31369" y="629450"/>
                </a:lnTo>
                <a:lnTo>
                  <a:pt x="0" y="662711"/>
                </a:lnTo>
                <a:lnTo>
                  <a:pt x="216408" y="866609"/>
                </a:lnTo>
                <a:lnTo>
                  <a:pt x="247777" y="833335"/>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67" name="Google Shape;667;p33"/>
          <p:cNvSpPr/>
          <p:nvPr/>
        </p:nvSpPr>
        <p:spPr>
          <a:xfrm>
            <a:off x="3789302" y="4656383"/>
            <a:ext cx="2384425" cy="318770"/>
          </a:xfrm>
          <a:custGeom>
            <a:rect b="b" l="l" r="r" t="t"/>
            <a:pathLst>
              <a:path extrusionOk="0" h="318770" w="2384425">
                <a:moveTo>
                  <a:pt x="2384425" y="0"/>
                </a:moveTo>
                <a:lnTo>
                  <a:pt x="0" y="0"/>
                </a:lnTo>
                <a:lnTo>
                  <a:pt x="0" y="318465"/>
                </a:lnTo>
                <a:lnTo>
                  <a:pt x="2384425" y="318465"/>
                </a:lnTo>
                <a:lnTo>
                  <a:pt x="2384425" y="0"/>
                </a:lnTo>
                <a:close/>
              </a:path>
            </a:pathLst>
          </a:custGeom>
          <a:solidFill>
            <a:srgbClr val="000000">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68" name="Google Shape;668;p33"/>
          <p:cNvSpPr txBox="1"/>
          <p:nvPr/>
        </p:nvSpPr>
        <p:spPr>
          <a:xfrm>
            <a:off x="3809463" y="4693438"/>
            <a:ext cx="2387100" cy="2817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normAutofit fontScale="70000" lnSpcReduction="20000"/>
          </a:bodyPr>
          <a:lstStyle/>
          <a:p>
            <a:pPr indent="0" lvl="0" marL="0" rtl="0" algn="l">
              <a:spcBef>
                <a:spcPts val="0"/>
              </a:spcBef>
              <a:spcAft>
                <a:spcPts val="0"/>
              </a:spcAft>
              <a:buSzPct val="90740"/>
              <a:buNone/>
            </a:pPr>
            <a:r>
              <a:rPr lang="en-US" sz="1542">
                <a:solidFill>
                  <a:schemeClr val="lt1"/>
                </a:solidFill>
                <a:latin typeface="Atkinson Hyperlegible"/>
                <a:ea typeface="Atkinson Hyperlegible"/>
                <a:cs typeface="Atkinson Hyperlegible"/>
                <a:sym typeface="Atkinson Hyperlegible"/>
              </a:rPr>
              <a:t>With 3 bones, a variety of expressions becomes possible.</a:t>
            </a:r>
            <a:endParaRPr sz="1942">
              <a:latin typeface="Atkinson Hyperlegible"/>
              <a:ea typeface="Atkinson Hyperlegible"/>
              <a:cs typeface="Atkinson Hyperlegible"/>
              <a:sym typeface="Atkinson Hyperlegibl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34"/>
          <p:cNvSpPr txBox="1"/>
          <p:nvPr>
            <p:ph type="title"/>
          </p:nvPr>
        </p:nvSpPr>
        <p:spPr>
          <a:xfrm>
            <a:off x="300975" y="45200"/>
            <a:ext cx="85197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Spine placement (Height)</a:t>
            </a:r>
            <a:endParaRPr b="1">
              <a:latin typeface="Atkinson Hyperlegible"/>
              <a:ea typeface="Atkinson Hyperlegible"/>
              <a:cs typeface="Atkinson Hyperlegible"/>
              <a:sym typeface="Atkinson Hyperlegible"/>
            </a:endParaRPr>
          </a:p>
        </p:txBody>
      </p:sp>
      <p:sp>
        <p:nvSpPr>
          <p:cNvPr id="674" name="Google Shape;674;p34"/>
          <p:cNvSpPr txBox="1"/>
          <p:nvPr/>
        </p:nvSpPr>
        <p:spPr>
          <a:xfrm>
            <a:off x="3230117" y="1203617"/>
            <a:ext cx="5590500" cy="11415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63500">
            <a:spAutoFit/>
          </a:bodyPr>
          <a:lstStyle/>
          <a:p>
            <a:pPr indent="0" lvl="0" marL="65405" rtl="0" algn="l">
              <a:spcBef>
                <a:spcPts val="0"/>
              </a:spcBef>
              <a:spcAft>
                <a:spcPts val="0"/>
              </a:spcAft>
              <a:buNone/>
            </a:pPr>
            <a:r>
              <a:rPr lang="en-US">
                <a:solidFill>
                  <a:schemeClr val="lt1"/>
                </a:solidFill>
                <a:latin typeface="Atkinson Hyperlegible"/>
                <a:ea typeface="Atkinson Hyperlegible"/>
                <a:cs typeface="Atkinson Hyperlegible"/>
                <a:sym typeface="Atkinson Hyperlegible"/>
              </a:rPr>
              <a:t>In most cases, Arc System Works uses the following three components for the spine.</a:t>
            </a:r>
            <a:endParaRPr sz="1400">
              <a:latin typeface="Atkinson Hyperlegible"/>
              <a:ea typeface="Atkinson Hyperlegible"/>
              <a:cs typeface="Atkinson Hyperlegible"/>
              <a:sym typeface="Atkinson Hyperlegible"/>
            </a:endParaRPr>
          </a:p>
          <a:p>
            <a:pPr indent="-236854" lvl="0" marL="419100" marR="0" rtl="0" algn="l">
              <a:lnSpc>
                <a:spcPct val="100000"/>
              </a:lnSpc>
              <a:spcBef>
                <a:spcPts val="0"/>
              </a:spcBef>
              <a:spcAft>
                <a:spcPts val="0"/>
              </a:spcAft>
              <a:buClr>
                <a:srgbClr val="00FF00"/>
              </a:buClr>
              <a:buSzPts val="1400"/>
              <a:buFont typeface="Atkinson Hyperlegible"/>
              <a:buChar char="●"/>
            </a:pPr>
            <a:r>
              <a:rPr b="1" lang="en-US" sz="1400">
                <a:solidFill>
                  <a:srgbClr val="00FF00"/>
                </a:solidFill>
                <a:latin typeface="Atkinson Hyperlegible"/>
                <a:ea typeface="Atkinson Hyperlegible"/>
                <a:cs typeface="Atkinson Hyperlegible"/>
                <a:sym typeface="Atkinson Hyperlegible"/>
              </a:rPr>
              <a:t>Waist</a:t>
            </a:r>
            <a:endParaRPr sz="1400">
              <a:latin typeface="Atkinson Hyperlegible"/>
              <a:ea typeface="Atkinson Hyperlegible"/>
              <a:cs typeface="Atkinson Hyperlegible"/>
              <a:sym typeface="Atkinson Hyperlegible"/>
            </a:endParaRPr>
          </a:p>
          <a:p>
            <a:pPr indent="-236854" lvl="0" marL="419100" marR="0" rtl="0" algn="l">
              <a:lnSpc>
                <a:spcPct val="100000"/>
              </a:lnSpc>
              <a:spcBef>
                <a:spcPts val="0"/>
              </a:spcBef>
              <a:spcAft>
                <a:spcPts val="0"/>
              </a:spcAft>
              <a:buClr>
                <a:srgbClr val="00AFEF"/>
              </a:buClr>
              <a:buSzPts val="1400"/>
              <a:buFont typeface="Atkinson Hyperlegible"/>
              <a:buChar char="●"/>
            </a:pPr>
            <a:r>
              <a:rPr b="1" lang="en-US" sz="1400">
                <a:solidFill>
                  <a:srgbClr val="00AFEF"/>
                </a:solidFill>
                <a:latin typeface="Atkinson Hyperlegible"/>
                <a:ea typeface="Atkinson Hyperlegible"/>
                <a:cs typeface="Atkinson Hyperlegible"/>
                <a:sym typeface="Atkinson Hyperlegible"/>
              </a:rPr>
              <a:t>Stomach</a:t>
            </a:r>
            <a:endParaRPr sz="1400">
              <a:latin typeface="Atkinson Hyperlegible"/>
              <a:ea typeface="Atkinson Hyperlegible"/>
              <a:cs typeface="Atkinson Hyperlegible"/>
              <a:sym typeface="Atkinson Hyperlegible"/>
            </a:endParaRPr>
          </a:p>
          <a:p>
            <a:pPr indent="-236854" lvl="0" marL="419100" marR="0" rtl="0" algn="l">
              <a:lnSpc>
                <a:spcPct val="100000"/>
              </a:lnSpc>
              <a:spcBef>
                <a:spcPts val="0"/>
              </a:spcBef>
              <a:spcAft>
                <a:spcPts val="0"/>
              </a:spcAft>
              <a:buClr>
                <a:srgbClr val="FF0000"/>
              </a:buClr>
              <a:buSzPts val="1400"/>
              <a:buFont typeface="Atkinson Hyperlegible"/>
              <a:buChar char="●"/>
            </a:pPr>
            <a:r>
              <a:rPr b="1" lang="en-US" sz="1400">
                <a:solidFill>
                  <a:srgbClr val="FF0000"/>
                </a:solidFill>
                <a:latin typeface="Atkinson Hyperlegible"/>
                <a:ea typeface="Atkinson Hyperlegible"/>
                <a:cs typeface="Atkinson Hyperlegible"/>
                <a:sym typeface="Atkinson Hyperlegible"/>
              </a:rPr>
              <a:t>Chest</a:t>
            </a:r>
            <a:endParaRPr sz="1400">
              <a:latin typeface="Atkinson Hyperlegible"/>
              <a:ea typeface="Atkinson Hyperlegible"/>
              <a:cs typeface="Atkinson Hyperlegible"/>
              <a:sym typeface="Atkinson Hyperlegible"/>
            </a:endParaRPr>
          </a:p>
        </p:txBody>
      </p:sp>
      <p:grpSp>
        <p:nvGrpSpPr>
          <p:cNvPr id="675" name="Google Shape;675;p34"/>
          <p:cNvGrpSpPr/>
          <p:nvPr/>
        </p:nvGrpSpPr>
        <p:grpSpPr>
          <a:xfrm>
            <a:off x="395541" y="656424"/>
            <a:ext cx="2788793" cy="4283075"/>
            <a:chOff x="395541" y="656424"/>
            <a:chExt cx="2788793" cy="4283075"/>
          </a:xfrm>
        </p:grpSpPr>
        <p:pic>
          <p:nvPicPr>
            <p:cNvPr id="676" name="Google Shape;676;p34"/>
            <p:cNvPicPr preferRelativeResize="0"/>
            <p:nvPr/>
          </p:nvPicPr>
          <p:blipFill rotWithShape="1">
            <a:blip r:embed="rId3">
              <a:alphaModFix/>
            </a:blip>
            <a:srcRect b="0" l="0" r="0" t="0"/>
            <a:stretch/>
          </p:blipFill>
          <p:spPr>
            <a:xfrm>
              <a:off x="395541" y="656424"/>
              <a:ext cx="2788793" cy="4283075"/>
            </a:xfrm>
            <a:prstGeom prst="rect">
              <a:avLst/>
            </a:prstGeom>
            <a:noFill/>
            <a:ln>
              <a:noFill/>
            </a:ln>
          </p:spPr>
        </p:pic>
        <p:sp>
          <p:nvSpPr>
            <p:cNvPr id="677" name="Google Shape;677;p34"/>
            <p:cNvSpPr/>
            <p:nvPr/>
          </p:nvSpPr>
          <p:spPr>
            <a:xfrm>
              <a:off x="607390" y="930529"/>
              <a:ext cx="2389505" cy="1434465"/>
            </a:xfrm>
            <a:custGeom>
              <a:rect b="b" l="l" r="r" t="t"/>
              <a:pathLst>
                <a:path extrusionOk="0" h="1434464" w="2389505">
                  <a:moveTo>
                    <a:pt x="2389378" y="0"/>
                  </a:moveTo>
                  <a:lnTo>
                    <a:pt x="0" y="0"/>
                  </a:lnTo>
                  <a:lnTo>
                    <a:pt x="0" y="1434211"/>
                  </a:lnTo>
                  <a:lnTo>
                    <a:pt x="2389378" y="1434211"/>
                  </a:lnTo>
                  <a:lnTo>
                    <a:pt x="2389378" y="0"/>
                  </a:lnTo>
                  <a:close/>
                </a:path>
              </a:pathLst>
            </a:custGeom>
            <a:solidFill>
              <a:srgbClr val="FF0000">
                <a:alpha val="24705"/>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78" name="Google Shape;678;p34"/>
            <p:cNvSpPr/>
            <p:nvPr/>
          </p:nvSpPr>
          <p:spPr>
            <a:xfrm>
              <a:off x="607390" y="930529"/>
              <a:ext cx="2389505" cy="1434465"/>
            </a:xfrm>
            <a:custGeom>
              <a:rect b="b" l="l" r="r" t="t"/>
              <a:pathLst>
                <a:path extrusionOk="0" h="1434464" w="2389505">
                  <a:moveTo>
                    <a:pt x="0" y="1434211"/>
                  </a:moveTo>
                  <a:lnTo>
                    <a:pt x="2389378" y="1434211"/>
                  </a:lnTo>
                  <a:lnTo>
                    <a:pt x="2389378" y="0"/>
                  </a:lnTo>
                  <a:lnTo>
                    <a:pt x="0" y="0"/>
                  </a:lnTo>
                  <a:lnTo>
                    <a:pt x="0" y="1434211"/>
                  </a:lnTo>
                  <a:close/>
                </a:path>
              </a:pathLst>
            </a:custGeom>
            <a:noFill/>
            <a:ln cap="flat" cmpd="sng" w="9525">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79" name="Google Shape;679;p34"/>
            <p:cNvSpPr/>
            <p:nvPr/>
          </p:nvSpPr>
          <p:spPr>
            <a:xfrm>
              <a:off x="682066" y="2441333"/>
              <a:ext cx="2240280" cy="550545"/>
            </a:xfrm>
            <a:custGeom>
              <a:rect b="b" l="l" r="r" t="t"/>
              <a:pathLst>
                <a:path extrusionOk="0" h="550544" w="2240280">
                  <a:moveTo>
                    <a:pt x="2240026" y="0"/>
                  </a:moveTo>
                  <a:lnTo>
                    <a:pt x="0" y="0"/>
                  </a:lnTo>
                  <a:lnTo>
                    <a:pt x="0" y="550278"/>
                  </a:lnTo>
                  <a:lnTo>
                    <a:pt x="2240026" y="550278"/>
                  </a:lnTo>
                  <a:lnTo>
                    <a:pt x="2240026" y="0"/>
                  </a:lnTo>
                  <a:close/>
                </a:path>
              </a:pathLst>
            </a:custGeom>
            <a:solidFill>
              <a:srgbClr val="00AFEF">
                <a:alpha val="24705"/>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80" name="Google Shape;680;p34"/>
            <p:cNvSpPr/>
            <p:nvPr/>
          </p:nvSpPr>
          <p:spPr>
            <a:xfrm>
              <a:off x="682066" y="2441333"/>
              <a:ext cx="2240280" cy="550545"/>
            </a:xfrm>
            <a:custGeom>
              <a:rect b="b" l="l" r="r" t="t"/>
              <a:pathLst>
                <a:path extrusionOk="0" h="550544" w="2240280">
                  <a:moveTo>
                    <a:pt x="0" y="550278"/>
                  </a:moveTo>
                  <a:lnTo>
                    <a:pt x="2240026" y="550278"/>
                  </a:lnTo>
                  <a:lnTo>
                    <a:pt x="2240026" y="0"/>
                  </a:lnTo>
                  <a:lnTo>
                    <a:pt x="0" y="0"/>
                  </a:lnTo>
                  <a:lnTo>
                    <a:pt x="0" y="550278"/>
                  </a:lnTo>
                  <a:close/>
                </a:path>
              </a:pathLst>
            </a:custGeom>
            <a:noFill/>
            <a:ln cap="flat" cmpd="sng" w="9525">
              <a:solidFill>
                <a:srgbClr val="00AFE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81" name="Google Shape;681;p34"/>
            <p:cNvSpPr/>
            <p:nvPr/>
          </p:nvSpPr>
          <p:spPr>
            <a:xfrm>
              <a:off x="831392" y="3081413"/>
              <a:ext cx="1951355" cy="550545"/>
            </a:xfrm>
            <a:custGeom>
              <a:rect b="b" l="l" r="r" t="t"/>
              <a:pathLst>
                <a:path extrusionOk="0" h="550545" w="1951355">
                  <a:moveTo>
                    <a:pt x="1951227" y="0"/>
                  </a:moveTo>
                  <a:lnTo>
                    <a:pt x="0" y="0"/>
                  </a:lnTo>
                  <a:lnTo>
                    <a:pt x="0" y="550278"/>
                  </a:lnTo>
                  <a:lnTo>
                    <a:pt x="1951227" y="550278"/>
                  </a:lnTo>
                  <a:lnTo>
                    <a:pt x="1951227" y="0"/>
                  </a:lnTo>
                  <a:close/>
                </a:path>
              </a:pathLst>
            </a:custGeom>
            <a:solidFill>
              <a:srgbClr val="00FF00">
                <a:alpha val="24705"/>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82" name="Google Shape;682;p34"/>
            <p:cNvSpPr/>
            <p:nvPr/>
          </p:nvSpPr>
          <p:spPr>
            <a:xfrm>
              <a:off x="831392" y="3081413"/>
              <a:ext cx="1951355" cy="550545"/>
            </a:xfrm>
            <a:custGeom>
              <a:rect b="b" l="l" r="r" t="t"/>
              <a:pathLst>
                <a:path extrusionOk="0" h="550545" w="1951355">
                  <a:moveTo>
                    <a:pt x="0" y="550278"/>
                  </a:moveTo>
                  <a:lnTo>
                    <a:pt x="1951227" y="550278"/>
                  </a:lnTo>
                  <a:lnTo>
                    <a:pt x="1951227" y="0"/>
                  </a:lnTo>
                  <a:lnTo>
                    <a:pt x="0" y="0"/>
                  </a:lnTo>
                  <a:lnTo>
                    <a:pt x="0" y="550278"/>
                  </a:lnTo>
                  <a:close/>
                </a:path>
              </a:pathLst>
            </a:custGeom>
            <a:noFill/>
            <a:ln cap="flat" cmpd="sng" w="9525">
              <a:solidFill>
                <a:srgbClr val="00FF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683" name="Google Shape;683;p34"/>
            <p:cNvPicPr preferRelativeResize="0"/>
            <p:nvPr/>
          </p:nvPicPr>
          <p:blipFill rotWithShape="1">
            <a:blip r:embed="rId4">
              <a:alphaModFix/>
            </a:blip>
            <a:srcRect b="0" l="0" r="0" t="0"/>
            <a:stretch/>
          </p:blipFill>
          <p:spPr>
            <a:xfrm>
              <a:off x="1676336" y="2251138"/>
              <a:ext cx="227202" cy="227203"/>
            </a:xfrm>
            <a:prstGeom prst="rect">
              <a:avLst/>
            </a:prstGeom>
            <a:noFill/>
            <a:ln>
              <a:noFill/>
            </a:ln>
          </p:spPr>
        </p:pic>
        <p:pic>
          <p:nvPicPr>
            <p:cNvPr id="684" name="Google Shape;684;p34"/>
            <p:cNvPicPr preferRelativeResize="0"/>
            <p:nvPr/>
          </p:nvPicPr>
          <p:blipFill rotWithShape="1">
            <a:blip r:embed="rId5">
              <a:alphaModFix/>
            </a:blip>
            <a:srcRect b="0" l="0" r="0" t="0"/>
            <a:stretch/>
          </p:blipFill>
          <p:spPr>
            <a:xfrm>
              <a:off x="1668716" y="2894139"/>
              <a:ext cx="227202" cy="227075"/>
            </a:xfrm>
            <a:prstGeom prst="rect">
              <a:avLst/>
            </a:prstGeom>
            <a:noFill/>
            <a:ln>
              <a:noFill/>
            </a:ln>
          </p:spPr>
        </p:pic>
        <p:pic>
          <p:nvPicPr>
            <p:cNvPr id="685" name="Google Shape;685;p34"/>
            <p:cNvPicPr preferRelativeResize="0"/>
            <p:nvPr/>
          </p:nvPicPr>
          <p:blipFill rotWithShape="1">
            <a:blip r:embed="rId6">
              <a:alphaModFix/>
            </a:blip>
            <a:srcRect b="0" l="0" r="0" t="0"/>
            <a:stretch/>
          </p:blipFill>
          <p:spPr>
            <a:xfrm>
              <a:off x="1668716" y="3553904"/>
              <a:ext cx="227202" cy="227076"/>
            </a:xfrm>
            <a:prstGeom prst="rect">
              <a:avLst/>
            </a:prstGeom>
            <a:noFill/>
            <a:ln>
              <a:noFill/>
            </a:ln>
          </p:spPr>
        </p:pic>
      </p:grpSp>
      <p:sp>
        <p:nvSpPr>
          <p:cNvPr id="686" name="Google Shape;686;p34"/>
          <p:cNvSpPr txBox="1"/>
          <p:nvPr/>
        </p:nvSpPr>
        <p:spPr>
          <a:xfrm>
            <a:off x="3665601" y="2749092"/>
            <a:ext cx="5075700" cy="16149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85075">
            <a:spAutoFit/>
          </a:bodyPr>
          <a:lstStyle/>
          <a:p>
            <a:pPr indent="0" lvl="0" marL="154305" rtl="0" algn="l">
              <a:spcBef>
                <a:spcPts val="0"/>
              </a:spcBef>
              <a:spcAft>
                <a:spcPts val="0"/>
              </a:spcAft>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414655" rtl="0" algn="l">
              <a:spcBef>
                <a:spcPts val="220"/>
              </a:spcBef>
              <a:spcAft>
                <a:spcPts val="0"/>
              </a:spcAft>
              <a:buNone/>
            </a:pPr>
            <a:r>
              <a:rPr lang="en-US" sz="1600">
                <a:solidFill>
                  <a:schemeClr val="lt1"/>
                </a:solidFill>
                <a:latin typeface="Atkinson Hyperlegible"/>
                <a:ea typeface="Atkinson Hyperlegible"/>
                <a:cs typeface="Atkinson Hyperlegible"/>
                <a:sym typeface="Atkinson Hyperlegible"/>
              </a:rPr>
              <a:t>The guidelines for the placement of each of the 3 bones are as follows.</a:t>
            </a:r>
            <a:endParaRPr sz="1600">
              <a:solidFill>
                <a:schemeClr val="dk1"/>
              </a:solidFill>
              <a:latin typeface="Atkinson Hyperlegible"/>
              <a:ea typeface="Atkinson Hyperlegible"/>
              <a:cs typeface="Atkinson Hyperlegible"/>
              <a:sym typeface="Atkinson Hyperlegible"/>
            </a:endParaRPr>
          </a:p>
          <a:p>
            <a:pPr indent="-236852" lvl="0" marL="768350" rtl="0" algn="l">
              <a:spcBef>
                <a:spcPts val="660"/>
              </a:spcBef>
              <a:spcAft>
                <a:spcPts val="0"/>
              </a:spcAft>
              <a:buClr>
                <a:srgbClr val="00FF00"/>
              </a:buClr>
              <a:buSzPts val="1400"/>
              <a:buFont typeface="Atkinson Hyperlegible"/>
              <a:buChar char="●"/>
            </a:pPr>
            <a:r>
              <a:rPr b="1" lang="en-US">
                <a:solidFill>
                  <a:srgbClr val="00FF00"/>
                </a:solidFill>
                <a:latin typeface="Atkinson Hyperlegible"/>
                <a:ea typeface="Atkinson Hyperlegible"/>
                <a:cs typeface="Atkinson Hyperlegible"/>
                <a:sym typeface="Atkinson Hyperlegible"/>
              </a:rPr>
              <a:t>Waist: Height of the aforementioned tanden</a:t>
            </a:r>
            <a:endParaRPr>
              <a:solidFill>
                <a:schemeClr val="dk1"/>
              </a:solidFill>
              <a:latin typeface="Atkinson Hyperlegible"/>
              <a:ea typeface="Atkinson Hyperlegible"/>
              <a:cs typeface="Atkinson Hyperlegible"/>
              <a:sym typeface="Atkinson Hyperlegible"/>
            </a:endParaRPr>
          </a:p>
          <a:p>
            <a:pPr indent="-236852" lvl="0" marL="768350" rtl="0" algn="l">
              <a:spcBef>
                <a:spcPts val="0"/>
              </a:spcBef>
              <a:spcAft>
                <a:spcPts val="0"/>
              </a:spcAft>
              <a:buClr>
                <a:srgbClr val="FF0000"/>
              </a:buClr>
              <a:buSzPts val="1400"/>
              <a:buFont typeface="Atkinson Hyperlegible"/>
              <a:buChar char="●"/>
            </a:pPr>
            <a:r>
              <a:rPr b="1" lang="en-US">
                <a:solidFill>
                  <a:srgbClr val="FF0000"/>
                </a:solidFill>
                <a:latin typeface="Atkinson Hyperlegible"/>
                <a:ea typeface="Atkinson Hyperlegible"/>
                <a:cs typeface="Atkinson Hyperlegible"/>
                <a:sym typeface="Atkinson Hyperlegible"/>
              </a:rPr>
              <a:t>Chest : Height of the midriff</a:t>
            </a:r>
            <a:endParaRPr>
              <a:solidFill>
                <a:schemeClr val="dk1"/>
              </a:solidFill>
              <a:latin typeface="Atkinson Hyperlegible"/>
              <a:ea typeface="Atkinson Hyperlegible"/>
              <a:cs typeface="Atkinson Hyperlegible"/>
              <a:sym typeface="Atkinson Hyperlegible"/>
            </a:endParaRPr>
          </a:p>
          <a:p>
            <a:pPr indent="-235583" lvl="1" marL="885825" rtl="0" algn="l">
              <a:spcBef>
                <a:spcPts val="0"/>
              </a:spcBef>
              <a:spcAft>
                <a:spcPts val="0"/>
              </a:spcAft>
              <a:buClr>
                <a:srgbClr val="00AFEF"/>
              </a:buClr>
              <a:buSzPts val="1400"/>
              <a:buFont typeface="Atkinson Hyperlegible"/>
              <a:buChar char="●"/>
            </a:pPr>
            <a:r>
              <a:rPr b="1" lang="en-US">
                <a:solidFill>
                  <a:srgbClr val="00AFEF"/>
                </a:solidFill>
                <a:latin typeface="Atkinson Hyperlegible"/>
                <a:ea typeface="Atkinson Hyperlegible"/>
                <a:cs typeface="Atkinson Hyperlegible"/>
                <a:sym typeface="Atkinson Hyperlegible"/>
              </a:rPr>
              <a:t>Stomach: Middle height of the above two</a:t>
            </a:r>
            <a:endParaRPr b="1" sz="1800">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grpSp>
        <p:nvGrpSpPr>
          <p:cNvPr id="691" name="Google Shape;691;p35"/>
          <p:cNvGrpSpPr/>
          <p:nvPr/>
        </p:nvGrpSpPr>
        <p:grpSpPr>
          <a:xfrm>
            <a:off x="5436108" y="1635607"/>
            <a:ext cx="2777490" cy="2952750"/>
            <a:chOff x="5436108" y="1635607"/>
            <a:chExt cx="2777490" cy="2952750"/>
          </a:xfrm>
        </p:grpSpPr>
        <p:sp>
          <p:nvSpPr>
            <p:cNvPr id="692" name="Google Shape;692;p35"/>
            <p:cNvSpPr/>
            <p:nvPr/>
          </p:nvSpPr>
          <p:spPr>
            <a:xfrm>
              <a:off x="5436108" y="1635607"/>
              <a:ext cx="2777490" cy="2952750"/>
            </a:xfrm>
            <a:custGeom>
              <a:rect b="b" l="l" r="r" t="t"/>
              <a:pathLst>
                <a:path extrusionOk="0" h="2952750" w="2777490">
                  <a:moveTo>
                    <a:pt x="2777363" y="0"/>
                  </a:moveTo>
                  <a:lnTo>
                    <a:pt x="0" y="0"/>
                  </a:lnTo>
                  <a:lnTo>
                    <a:pt x="0" y="2952369"/>
                  </a:lnTo>
                  <a:lnTo>
                    <a:pt x="2777363" y="2952369"/>
                  </a:lnTo>
                  <a:lnTo>
                    <a:pt x="2777363"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693" name="Google Shape;693;p35"/>
            <p:cNvPicPr preferRelativeResize="0"/>
            <p:nvPr/>
          </p:nvPicPr>
          <p:blipFill rotWithShape="1">
            <a:blip r:embed="rId3">
              <a:alphaModFix/>
            </a:blip>
            <a:srcRect b="0" l="0" r="0" t="0"/>
            <a:stretch/>
          </p:blipFill>
          <p:spPr>
            <a:xfrm>
              <a:off x="5707253" y="1952345"/>
              <a:ext cx="2111375" cy="2558796"/>
            </a:xfrm>
            <a:prstGeom prst="rect">
              <a:avLst/>
            </a:prstGeom>
            <a:noFill/>
            <a:ln>
              <a:noFill/>
            </a:ln>
          </p:spPr>
        </p:pic>
        <p:sp>
          <p:nvSpPr>
            <p:cNvPr id="694" name="Google Shape;694;p35"/>
            <p:cNvSpPr/>
            <p:nvPr/>
          </p:nvSpPr>
          <p:spPr>
            <a:xfrm>
              <a:off x="6509385" y="1772240"/>
              <a:ext cx="1421765" cy="1419860"/>
            </a:xfrm>
            <a:custGeom>
              <a:rect b="b" l="l" r="r" t="t"/>
              <a:pathLst>
                <a:path extrusionOk="0" h="1419860" w="1421765">
                  <a:moveTo>
                    <a:pt x="606885" y="52374"/>
                  </a:moveTo>
                  <a:lnTo>
                    <a:pt x="261718" y="52374"/>
                  </a:lnTo>
                  <a:lnTo>
                    <a:pt x="308428" y="53103"/>
                  </a:lnTo>
                  <a:lnTo>
                    <a:pt x="354811" y="55854"/>
                  </a:lnTo>
                  <a:lnTo>
                    <a:pt x="400815" y="60592"/>
                  </a:lnTo>
                  <a:lnTo>
                    <a:pt x="446389" y="67281"/>
                  </a:lnTo>
                  <a:lnTo>
                    <a:pt x="491480" y="75886"/>
                  </a:lnTo>
                  <a:lnTo>
                    <a:pt x="536037" y="86370"/>
                  </a:lnTo>
                  <a:lnTo>
                    <a:pt x="580007" y="98698"/>
                  </a:lnTo>
                  <a:lnTo>
                    <a:pt x="623340" y="112835"/>
                  </a:lnTo>
                  <a:lnTo>
                    <a:pt x="665983" y="128744"/>
                  </a:lnTo>
                  <a:lnTo>
                    <a:pt x="707884" y="146389"/>
                  </a:lnTo>
                  <a:lnTo>
                    <a:pt x="748992" y="165736"/>
                  </a:lnTo>
                  <a:lnTo>
                    <a:pt x="789254" y="186748"/>
                  </a:lnTo>
                  <a:lnTo>
                    <a:pt x="828620" y="209390"/>
                  </a:lnTo>
                  <a:lnTo>
                    <a:pt x="867036" y="233625"/>
                  </a:lnTo>
                  <a:lnTo>
                    <a:pt x="904452" y="259418"/>
                  </a:lnTo>
                  <a:lnTo>
                    <a:pt x="940815" y="286734"/>
                  </a:lnTo>
                  <a:lnTo>
                    <a:pt x="976073" y="315536"/>
                  </a:lnTo>
                  <a:lnTo>
                    <a:pt x="1010176" y="345788"/>
                  </a:lnTo>
                  <a:lnTo>
                    <a:pt x="1043070" y="377456"/>
                  </a:lnTo>
                  <a:lnTo>
                    <a:pt x="1074705" y="410503"/>
                  </a:lnTo>
                  <a:lnTo>
                    <a:pt x="1105027" y="444894"/>
                  </a:lnTo>
                  <a:lnTo>
                    <a:pt x="1133987" y="480593"/>
                  </a:lnTo>
                  <a:lnTo>
                    <a:pt x="1161531" y="517563"/>
                  </a:lnTo>
                  <a:lnTo>
                    <a:pt x="1187607" y="555770"/>
                  </a:lnTo>
                  <a:lnTo>
                    <a:pt x="1212165" y="595178"/>
                  </a:lnTo>
                  <a:lnTo>
                    <a:pt x="1235152" y="635750"/>
                  </a:lnTo>
                  <a:lnTo>
                    <a:pt x="1256516" y="677451"/>
                  </a:lnTo>
                  <a:lnTo>
                    <a:pt x="1276206" y="720246"/>
                  </a:lnTo>
                  <a:lnTo>
                    <a:pt x="1294169" y="764099"/>
                  </a:lnTo>
                  <a:lnTo>
                    <a:pt x="1310355" y="808973"/>
                  </a:lnTo>
                  <a:lnTo>
                    <a:pt x="1324710" y="854833"/>
                  </a:lnTo>
                  <a:lnTo>
                    <a:pt x="1337184" y="901644"/>
                  </a:lnTo>
                  <a:lnTo>
                    <a:pt x="1347724" y="949369"/>
                  </a:lnTo>
                  <a:lnTo>
                    <a:pt x="1356571" y="1000136"/>
                  </a:lnTo>
                  <a:lnTo>
                    <a:pt x="1363048" y="1051121"/>
                  </a:lnTo>
                  <a:lnTo>
                    <a:pt x="1367155" y="1102240"/>
                  </a:lnTo>
                  <a:lnTo>
                    <a:pt x="1368890" y="1153408"/>
                  </a:lnTo>
                  <a:lnTo>
                    <a:pt x="1368255" y="1204543"/>
                  </a:lnTo>
                  <a:lnTo>
                    <a:pt x="1365250" y="1255562"/>
                  </a:lnTo>
                  <a:lnTo>
                    <a:pt x="1359873" y="1306379"/>
                  </a:lnTo>
                  <a:lnTo>
                    <a:pt x="1352126" y="1356912"/>
                  </a:lnTo>
                  <a:lnTo>
                    <a:pt x="1342009" y="1407077"/>
                  </a:lnTo>
                  <a:lnTo>
                    <a:pt x="1393190" y="1419777"/>
                  </a:lnTo>
                  <a:lnTo>
                    <a:pt x="1402901" y="1372480"/>
                  </a:lnTo>
                  <a:lnTo>
                    <a:pt x="1410583" y="1325208"/>
                  </a:lnTo>
                  <a:lnTo>
                    <a:pt x="1416264" y="1278007"/>
                  </a:lnTo>
                  <a:lnTo>
                    <a:pt x="1419975" y="1230927"/>
                  </a:lnTo>
                  <a:lnTo>
                    <a:pt x="1421745" y="1184015"/>
                  </a:lnTo>
                  <a:lnTo>
                    <a:pt x="1421603" y="1137321"/>
                  </a:lnTo>
                  <a:lnTo>
                    <a:pt x="1419580" y="1090890"/>
                  </a:lnTo>
                  <a:lnTo>
                    <a:pt x="1415705" y="1044773"/>
                  </a:lnTo>
                  <a:lnTo>
                    <a:pt x="1410007" y="999017"/>
                  </a:lnTo>
                  <a:lnTo>
                    <a:pt x="1402517" y="953671"/>
                  </a:lnTo>
                  <a:lnTo>
                    <a:pt x="1393264" y="908781"/>
                  </a:lnTo>
                  <a:lnTo>
                    <a:pt x="1382277" y="864398"/>
                  </a:lnTo>
                  <a:lnTo>
                    <a:pt x="1369586" y="820568"/>
                  </a:lnTo>
                  <a:lnTo>
                    <a:pt x="1355222" y="777340"/>
                  </a:lnTo>
                  <a:lnTo>
                    <a:pt x="1339212" y="734761"/>
                  </a:lnTo>
                  <a:lnTo>
                    <a:pt x="1321588" y="692881"/>
                  </a:lnTo>
                  <a:lnTo>
                    <a:pt x="1302379" y="651748"/>
                  </a:lnTo>
                  <a:lnTo>
                    <a:pt x="1281615" y="611408"/>
                  </a:lnTo>
                  <a:lnTo>
                    <a:pt x="1259324" y="571912"/>
                  </a:lnTo>
                  <a:lnTo>
                    <a:pt x="1235537" y="533306"/>
                  </a:lnTo>
                  <a:lnTo>
                    <a:pt x="1210284" y="495638"/>
                  </a:lnTo>
                  <a:lnTo>
                    <a:pt x="1183593" y="458958"/>
                  </a:lnTo>
                  <a:lnTo>
                    <a:pt x="1155496" y="423313"/>
                  </a:lnTo>
                  <a:lnTo>
                    <a:pt x="1126020" y="388752"/>
                  </a:lnTo>
                  <a:lnTo>
                    <a:pt x="1095197" y="355322"/>
                  </a:lnTo>
                  <a:lnTo>
                    <a:pt x="1063055" y="323071"/>
                  </a:lnTo>
                  <a:lnTo>
                    <a:pt x="1029625" y="292048"/>
                  </a:lnTo>
                  <a:lnTo>
                    <a:pt x="994936" y="262301"/>
                  </a:lnTo>
                  <a:lnTo>
                    <a:pt x="959017" y="233878"/>
                  </a:lnTo>
                  <a:lnTo>
                    <a:pt x="921898" y="206828"/>
                  </a:lnTo>
                  <a:lnTo>
                    <a:pt x="883609" y="181197"/>
                  </a:lnTo>
                  <a:lnTo>
                    <a:pt x="844180" y="157036"/>
                  </a:lnTo>
                  <a:lnTo>
                    <a:pt x="803640" y="134390"/>
                  </a:lnTo>
                  <a:lnTo>
                    <a:pt x="762019" y="113310"/>
                  </a:lnTo>
                  <a:lnTo>
                    <a:pt x="719346" y="93842"/>
                  </a:lnTo>
                  <a:lnTo>
                    <a:pt x="675652" y="76036"/>
                  </a:lnTo>
                  <a:lnTo>
                    <a:pt x="630965" y="59939"/>
                  </a:lnTo>
                  <a:lnTo>
                    <a:pt x="606885" y="52374"/>
                  </a:lnTo>
                  <a:close/>
                </a:path>
                <a:path extrusionOk="0" h="1419860" w="1421765">
                  <a:moveTo>
                    <a:pt x="251063" y="0"/>
                  </a:moveTo>
                  <a:lnTo>
                    <a:pt x="202874" y="1724"/>
                  </a:lnTo>
                  <a:lnTo>
                    <a:pt x="154787" y="5522"/>
                  </a:lnTo>
                  <a:lnTo>
                    <a:pt x="106868" y="11396"/>
                  </a:lnTo>
                  <a:lnTo>
                    <a:pt x="59182" y="19348"/>
                  </a:lnTo>
                  <a:lnTo>
                    <a:pt x="0" y="59353"/>
                  </a:lnTo>
                  <a:lnTo>
                    <a:pt x="72644" y="70402"/>
                  </a:lnTo>
                  <a:lnTo>
                    <a:pt x="120144" y="62682"/>
                  </a:lnTo>
                  <a:lnTo>
                    <a:pt x="167524" y="57128"/>
                  </a:lnTo>
                  <a:lnTo>
                    <a:pt x="214733" y="53704"/>
                  </a:lnTo>
                  <a:lnTo>
                    <a:pt x="261718" y="52374"/>
                  </a:lnTo>
                  <a:lnTo>
                    <a:pt x="606885" y="52374"/>
                  </a:lnTo>
                  <a:lnTo>
                    <a:pt x="585316" y="45599"/>
                  </a:lnTo>
                  <a:lnTo>
                    <a:pt x="538734" y="33064"/>
                  </a:lnTo>
                  <a:lnTo>
                    <a:pt x="491287" y="22397"/>
                  </a:lnTo>
                  <a:lnTo>
                    <a:pt x="443555" y="13789"/>
                  </a:lnTo>
                  <a:lnTo>
                    <a:pt x="395601" y="7243"/>
                  </a:lnTo>
                  <a:lnTo>
                    <a:pt x="347492" y="2761"/>
                  </a:lnTo>
                  <a:lnTo>
                    <a:pt x="299291" y="346"/>
                  </a:lnTo>
                  <a:lnTo>
                    <a:pt x="251063"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695" name="Google Shape;695;p35"/>
            <p:cNvPicPr preferRelativeResize="0"/>
            <p:nvPr/>
          </p:nvPicPr>
          <p:blipFill rotWithShape="1">
            <a:blip r:embed="rId4">
              <a:alphaModFix/>
            </a:blip>
            <a:srcRect b="0" l="0" r="0" t="0"/>
            <a:stretch/>
          </p:blipFill>
          <p:spPr>
            <a:xfrm>
              <a:off x="7016813" y="2517965"/>
              <a:ext cx="115189" cy="115189"/>
            </a:xfrm>
            <a:prstGeom prst="rect">
              <a:avLst/>
            </a:prstGeom>
            <a:noFill/>
            <a:ln>
              <a:noFill/>
            </a:ln>
          </p:spPr>
        </p:pic>
      </p:grpSp>
      <p:sp>
        <p:nvSpPr>
          <p:cNvPr id="696" name="Google Shape;696;p35"/>
          <p:cNvSpPr txBox="1"/>
          <p:nvPr>
            <p:ph type="title"/>
          </p:nvPr>
        </p:nvSpPr>
        <p:spPr>
          <a:xfrm>
            <a:off x="293800" y="45200"/>
            <a:ext cx="8563500" cy="8742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Clr>
                <a:schemeClr val="dk1"/>
              </a:buClr>
              <a:buSzPts val="1400"/>
              <a:buFont typeface="Arial"/>
              <a:buNone/>
            </a:pPr>
            <a:r>
              <a:rPr b="1" lang="en-US">
                <a:latin typeface="Atkinson Hyperlegible"/>
                <a:ea typeface="Atkinson Hyperlegible"/>
                <a:cs typeface="Atkinson Hyperlegible"/>
                <a:sym typeface="Atkinson Hyperlegible"/>
              </a:rPr>
              <a:t>Why is the chest in a high position?</a:t>
            </a:r>
            <a:endParaRPr b="1">
              <a:latin typeface="Atkinson Hyperlegible"/>
              <a:ea typeface="Atkinson Hyperlegible"/>
              <a:cs typeface="Atkinson Hyperlegible"/>
              <a:sym typeface="Atkinson Hyperlegible"/>
            </a:endParaRPr>
          </a:p>
          <a:p>
            <a:pPr indent="0" lvl="0" marL="12700" rtl="0" algn="ctr">
              <a:lnSpc>
                <a:spcPct val="100000"/>
              </a:lnSpc>
              <a:spcBef>
                <a:spcPts val="0"/>
              </a:spcBef>
              <a:spcAft>
                <a:spcPts val="0"/>
              </a:spcAft>
              <a:buNone/>
            </a:pPr>
            <a:r>
              <a:t/>
            </a:r>
            <a:endParaRPr b="1">
              <a:latin typeface="Atkinson Hyperlegible"/>
              <a:ea typeface="Atkinson Hyperlegible"/>
              <a:cs typeface="Atkinson Hyperlegible"/>
              <a:sym typeface="Atkinson Hyperlegible"/>
            </a:endParaRPr>
          </a:p>
        </p:txBody>
      </p:sp>
      <p:sp>
        <p:nvSpPr>
          <p:cNvPr id="697" name="Google Shape;697;p35"/>
          <p:cNvSpPr txBox="1"/>
          <p:nvPr/>
        </p:nvSpPr>
        <p:spPr>
          <a:xfrm>
            <a:off x="965174" y="843572"/>
            <a:ext cx="7200900" cy="5613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67925">
            <a:spAutoFit/>
          </a:bodyPr>
          <a:lstStyle/>
          <a:p>
            <a:pPr indent="0" lvl="0" marL="122553" marR="269240" rtl="0" algn="l">
              <a:spcBef>
                <a:spcPts val="0"/>
              </a:spcBef>
              <a:spcAft>
                <a:spcPts val="0"/>
              </a:spcAft>
              <a:buSzPts val="1600"/>
              <a:buNone/>
            </a:pPr>
            <a:r>
              <a:rPr lang="en-US" sz="1600">
                <a:solidFill>
                  <a:schemeClr val="lt1"/>
                </a:solidFill>
                <a:latin typeface="Atkinson Hyperlegible"/>
                <a:ea typeface="Atkinson Hyperlegible"/>
                <a:cs typeface="Atkinson Hyperlegible"/>
                <a:sym typeface="Atkinson Hyperlegible"/>
              </a:rPr>
              <a:t>On the spine placement page, some of you may have felt that the </a:t>
            </a:r>
            <a:r>
              <a:rPr b="1" lang="en-US" sz="1600">
                <a:solidFill>
                  <a:schemeClr val="lt1"/>
                </a:solidFill>
                <a:latin typeface="Atkinson Hyperlegible"/>
                <a:ea typeface="Atkinson Hyperlegible"/>
                <a:cs typeface="Atkinson Hyperlegible"/>
                <a:sym typeface="Atkinson Hyperlegible"/>
              </a:rPr>
              <a:t>Chest position is too high.</a:t>
            </a:r>
            <a:r>
              <a:rPr lang="en-US" sz="1600">
                <a:solidFill>
                  <a:schemeClr val="lt1"/>
                </a:solidFill>
                <a:latin typeface="Atkinson Hyperlegible"/>
                <a:ea typeface="Atkinson Hyperlegible"/>
                <a:cs typeface="Atkinson Hyperlegible"/>
                <a:sym typeface="Atkinson Hyperlegible"/>
              </a:rPr>
              <a:t> There is a reason for that.</a:t>
            </a:r>
            <a:endParaRPr sz="1600">
              <a:solidFill>
                <a:srgbClr val="FFFFFF"/>
              </a:solidFill>
              <a:latin typeface="Atkinson Hyperlegible"/>
              <a:ea typeface="Atkinson Hyperlegible"/>
              <a:cs typeface="Atkinson Hyperlegible"/>
              <a:sym typeface="Atkinson Hyperlegible"/>
            </a:endParaRPr>
          </a:p>
        </p:txBody>
      </p:sp>
      <p:sp>
        <p:nvSpPr>
          <p:cNvPr id="698" name="Google Shape;698;p35"/>
          <p:cNvSpPr txBox="1"/>
          <p:nvPr/>
        </p:nvSpPr>
        <p:spPr>
          <a:xfrm>
            <a:off x="1043600" y="1781880"/>
            <a:ext cx="4239300" cy="25323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71100">
            <a:normAutofit lnSpcReduction="20000"/>
          </a:bodyPr>
          <a:lstStyle/>
          <a:p>
            <a:pPr indent="0" lvl="0" marL="64135" rtl="0" algn="l">
              <a:spcBef>
                <a:spcPts val="0"/>
              </a:spcBef>
              <a:spcAft>
                <a:spcPts val="0"/>
              </a:spcAft>
              <a:buClr>
                <a:schemeClr val="dk1"/>
              </a:buClr>
              <a:buSzPts val="1800"/>
              <a:buFont typeface="Arial"/>
              <a:buNone/>
            </a:pPr>
            <a:r>
              <a:rPr b="1" lang="en-US" sz="1800">
                <a:solidFill>
                  <a:schemeClr val="lt1"/>
                </a:solidFill>
                <a:latin typeface="Atkinson Hyperlegible"/>
                <a:ea typeface="Atkinson Hyperlegible"/>
                <a:cs typeface="Atkinson Hyperlegible"/>
                <a:sym typeface="Atkinson Hyperlegible"/>
              </a:rPr>
              <a:t>⇒An arrangement that dared to lie for the sake of expression</a:t>
            </a:r>
            <a:endParaRPr sz="1800">
              <a:solidFill>
                <a:schemeClr val="dk1"/>
              </a:solidFill>
              <a:latin typeface="Atkinson Hyperlegible"/>
              <a:ea typeface="Atkinson Hyperlegible"/>
              <a:cs typeface="Atkinson Hyperlegible"/>
              <a:sym typeface="Atkinson Hyperlegible"/>
            </a:endParaRPr>
          </a:p>
          <a:p>
            <a:pPr indent="0" lvl="0" marL="369570" marR="735330" rtl="0" algn="l">
              <a:spcBef>
                <a:spcPts val="740"/>
              </a:spcBef>
              <a:spcAft>
                <a:spcPts val="0"/>
              </a:spcAft>
              <a:buClr>
                <a:schemeClr val="dk1"/>
              </a:buClr>
              <a:buSzPts val="1400"/>
              <a:buFont typeface="Arial"/>
              <a:buNone/>
            </a:pPr>
            <a:r>
              <a:rPr lang="en-US">
                <a:solidFill>
                  <a:schemeClr val="lt1"/>
                </a:solidFill>
                <a:latin typeface="Atkinson Hyperlegible"/>
                <a:ea typeface="Atkinson Hyperlegible"/>
                <a:cs typeface="Atkinson Hyperlegible"/>
                <a:sym typeface="Atkinson Hyperlegible"/>
              </a:rPr>
              <a:t>The high </a:t>
            </a:r>
            <a:r>
              <a:rPr b="1" lang="en-US">
                <a:solidFill>
                  <a:srgbClr val="FF0000"/>
                </a:solidFill>
                <a:latin typeface="Atkinson Hyperlegible"/>
                <a:ea typeface="Atkinson Hyperlegible"/>
                <a:cs typeface="Atkinson Hyperlegible"/>
                <a:sym typeface="Atkinson Hyperlegible"/>
              </a:rPr>
              <a:t>chest </a:t>
            </a:r>
            <a:r>
              <a:rPr lang="en-US">
                <a:solidFill>
                  <a:schemeClr val="lt1"/>
                </a:solidFill>
                <a:latin typeface="Atkinson Hyperlegible"/>
                <a:ea typeface="Atkinson Hyperlegible"/>
                <a:cs typeface="Atkinson Hyperlegible"/>
                <a:sym typeface="Atkinson Hyperlegible"/>
              </a:rPr>
              <a:t>position is to create a </a:t>
            </a:r>
            <a:r>
              <a:rPr b="1" lang="en-US">
                <a:solidFill>
                  <a:schemeClr val="lt1"/>
                </a:solidFill>
                <a:latin typeface="Atkinson Hyperlegible"/>
                <a:ea typeface="Atkinson Hyperlegible"/>
                <a:cs typeface="Atkinson Hyperlegible"/>
                <a:sym typeface="Atkinson Hyperlegible"/>
              </a:rPr>
              <a:t>nice curve </a:t>
            </a:r>
            <a:r>
              <a:rPr lang="en-US">
                <a:solidFill>
                  <a:schemeClr val="lt1"/>
                </a:solidFill>
                <a:latin typeface="Atkinson Hyperlegible"/>
                <a:ea typeface="Atkinson Hyperlegible"/>
                <a:cs typeface="Atkinson Hyperlegible"/>
                <a:sym typeface="Atkinson Hyperlegible"/>
              </a:rPr>
              <a:t>when rounding the back.</a:t>
            </a:r>
            <a:endParaRPr>
              <a:solidFill>
                <a:schemeClr val="dk1"/>
              </a:solidFill>
              <a:latin typeface="Atkinson Hyperlegible"/>
              <a:ea typeface="Atkinson Hyperlegible"/>
              <a:cs typeface="Atkinson Hyperlegible"/>
              <a:sym typeface="Atkinson Hyperlegible"/>
            </a:endParaRPr>
          </a:p>
          <a:p>
            <a:pPr indent="0" lvl="0" marL="369570" marR="871855"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This is not an attempt at anatomical correctness, but a deliberate </a:t>
            </a:r>
            <a:r>
              <a:rPr b="1" lang="en-US">
                <a:solidFill>
                  <a:schemeClr val="lt1"/>
                </a:solidFill>
                <a:latin typeface="Atkinson Hyperlegible"/>
                <a:ea typeface="Atkinson Hyperlegible"/>
                <a:cs typeface="Atkinson Hyperlegible"/>
                <a:sym typeface="Atkinson Hyperlegible"/>
              </a:rPr>
              <a:t>exaggeration.</a:t>
            </a:r>
            <a:endParaRPr b="1">
              <a:solidFill>
                <a:schemeClr val="lt1"/>
              </a:solidFill>
              <a:latin typeface="Atkinson Hyperlegible"/>
              <a:ea typeface="Atkinson Hyperlegible"/>
              <a:cs typeface="Atkinson Hyperlegible"/>
              <a:sym typeface="Atkinson Hyperlegible"/>
            </a:endParaRPr>
          </a:p>
          <a:p>
            <a:pPr indent="0" lvl="0" marL="369570" marR="871855" rtl="0" algn="l">
              <a:spcBef>
                <a:spcPts val="0"/>
              </a:spcBef>
              <a:spcAft>
                <a:spcPts val="0"/>
              </a:spcAft>
              <a:buSzPts val="1400"/>
              <a:buNone/>
            </a:pPr>
            <a:r>
              <a:t/>
            </a:r>
            <a:endParaRPr b="1">
              <a:solidFill>
                <a:schemeClr val="lt1"/>
              </a:solidFill>
              <a:latin typeface="Atkinson Hyperlegible"/>
              <a:ea typeface="Atkinson Hyperlegible"/>
              <a:cs typeface="Atkinson Hyperlegible"/>
              <a:sym typeface="Atkinson Hyperlegible"/>
            </a:endParaRPr>
          </a:p>
          <a:p>
            <a:pPr indent="0" lvl="0" marL="369570" marR="871855" rtl="0" algn="l">
              <a:spcBef>
                <a:spcPts val="0"/>
              </a:spcBef>
              <a:spcAft>
                <a:spcPts val="0"/>
              </a:spcAft>
              <a:buSzPts val="1400"/>
              <a:buNone/>
            </a:pPr>
            <a:r>
              <a:rPr lang="en-US">
                <a:solidFill>
                  <a:schemeClr val="lt1"/>
                </a:solidFill>
                <a:latin typeface="Atkinson Hyperlegible"/>
                <a:ea typeface="Atkinson Hyperlegible"/>
                <a:cs typeface="Atkinson Hyperlegible"/>
                <a:sym typeface="Atkinson Hyperlegible"/>
              </a:rPr>
              <a:t>In fact, the ribs are not very bent,</a:t>
            </a:r>
            <a:r>
              <a:rPr b="1" lang="en-US">
                <a:solidFill>
                  <a:schemeClr val="lt1"/>
                </a:solidFill>
                <a:latin typeface="Atkinson Hyperlegible"/>
                <a:ea typeface="Atkinson Hyperlegible"/>
                <a:cs typeface="Atkinson Hyperlegible"/>
                <a:sym typeface="Atkinson Hyperlegible"/>
              </a:rPr>
              <a:t> but for the purpose of expressing the action, I dare to lie </a:t>
            </a:r>
            <a:r>
              <a:rPr lang="en-US">
                <a:solidFill>
                  <a:schemeClr val="lt1"/>
                </a:solidFill>
                <a:latin typeface="Atkinson Hyperlegible"/>
                <a:ea typeface="Atkinson Hyperlegible"/>
                <a:cs typeface="Atkinson Hyperlegible"/>
                <a:sym typeface="Atkinson Hyperlegible"/>
              </a:rPr>
              <a:t>and place the bones so that the silhouette changes greatly.</a:t>
            </a:r>
            <a:endParaRPr b="1" sz="1800">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36"/>
          <p:cNvSpPr/>
          <p:nvPr/>
        </p:nvSpPr>
        <p:spPr>
          <a:xfrm>
            <a:off x="2915792" y="2735338"/>
            <a:ext cx="1860550" cy="2129790"/>
          </a:xfrm>
          <a:custGeom>
            <a:rect b="b" l="l" r="r" t="t"/>
            <a:pathLst>
              <a:path extrusionOk="0" h="2129790" w="1860550">
                <a:moveTo>
                  <a:pt x="1860295" y="0"/>
                </a:moveTo>
                <a:lnTo>
                  <a:pt x="0" y="0"/>
                </a:lnTo>
                <a:lnTo>
                  <a:pt x="0" y="2129536"/>
                </a:lnTo>
                <a:lnTo>
                  <a:pt x="1860295" y="2129536"/>
                </a:lnTo>
                <a:lnTo>
                  <a:pt x="1860295"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704" name="Google Shape;704;p36"/>
          <p:cNvGrpSpPr/>
          <p:nvPr/>
        </p:nvGrpSpPr>
        <p:grpSpPr>
          <a:xfrm>
            <a:off x="4854321" y="2704655"/>
            <a:ext cx="1860550" cy="2160473"/>
            <a:chOff x="4854321" y="2704655"/>
            <a:chExt cx="1860550" cy="2160473"/>
          </a:xfrm>
        </p:grpSpPr>
        <p:sp>
          <p:nvSpPr>
            <p:cNvPr id="705" name="Google Shape;705;p36"/>
            <p:cNvSpPr/>
            <p:nvPr/>
          </p:nvSpPr>
          <p:spPr>
            <a:xfrm>
              <a:off x="4854321" y="2735338"/>
              <a:ext cx="1860550" cy="2129790"/>
            </a:xfrm>
            <a:custGeom>
              <a:rect b="b" l="l" r="r" t="t"/>
              <a:pathLst>
                <a:path extrusionOk="0" h="2129790" w="1860550">
                  <a:moveTo>
                    <a:pt x="1860296" y="0"/>
                  </a:moveTo>
                  <a:lnTo>
                    <a:pt x="0" y="0"/>
                  </a:lnTo>
                  <a:lnTo>
                    <a:pt x="0" y="2129536"/>
                  </a:lnTo>
                  <a:lnTo>
                    <a:pt x="1860296" y="2129536"/>
                  </a:lnTo>
                  <a:lnTo>
                    <a:pt x="1860296"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706" name="Google Shape;706;p36"/>
            <p:cNvPicPr preferRelativeResize="0"/>
            <p:nvPr/>
          </p:nvPicPr>
          <p:blipFill rotWithShape="1">
            <a:blip r:embed="rId3">
              <a:alphaModFix/>
            </a:blip>
            <a:srcRect b="0" l="0" r="0" t="0"/>
            <a:stretch/>
          </p:blipFill>
          <p:spPr>
            <a:xfrm>
              <a:off x="4916805" y="2704655"/>
              <a:ext cx="1735327" cy="2058670"/>
            </a:xfrm>
            <a:prstGeom prst="rect">
              <a:avLst/>
            </a:prstGeom>
            <a:noFill/>
            <a:ln>
              <a:noFill/>
            </a:ln>
          </p:spPr>
        </p:pic>
        <p:pic>
          <p:nvPicPr>
            <p:cNvPr id="707" name="Google Shape;707;p36"/>
            <p:cNvPicPr preferRelativeResize="0"/>
            <p:nvPr/>
          </p:nvPicPr>
          <p:blipFill rotWithShape="1">
            <a:blip r:embed="rId4">
              <a:alphaModFix/>
            </a:blip>
            <a:srcRect b="0" l="0" r="0" t="0"/>
            <a:stretch/>
          </p:blipFill>
          <p:spPr>
            <a:xfrm>
              <a:off x="6228461" y="3221874"/>
              <a:ext cx="191262" cy="190361"/>
            </a:xfrm>
            <a:prstGeom prst="rect">
              <a:avLst/>
            </a:prstGeom>
            <a:noFill/>
            <a:ln>
              <a:noFill/>
            </a:ln>
          </p:spPr>
        </p:pic>
      </p:grpSp>
      <p:sp>
        <p:nvSpPr>
          <p:cNvPr id="708" name="Google Shape;708;p36"/>
          <p:cNvSpPr txBox="1"/>
          <p:nvPr>
            <p:ph type="title"/>
          </p:nvPr>
        </p:nvSpPr>
        <p:spPr>
          <a:xfrm>
            <a:off x="286650" y="45200"/>
            <a:ext cx="8592300" cy="4431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Spine placement (depth)</a:t>
            </a:r>
            <a:endParaRPr b="1">
              <a:latin typeface="Atkinson Hyperlegible"/>
              <a:ea typeface="Atkinson Hyperlegible"/>
              <a:cs typeface="Atkinson Hyperlegible"/>
              <a:sym typeface="Atkinson Hyperlegible"/>
            </a:endParaRPr>
          </a:p>
        </p:txBody>
      </p:sp>
      <p:grpSp>
        <p:nvGrpSpPr>
          <p:cNvPr id="709" name="Google Shape;709;p36"/>
          <p:cNvGrpSpPr/>
          <p:nvPr/>
        </p:nvGrpSpPr>
        <p:grpSpPr>
          <a:xfrm>
            <a:off x="359587" y="1156792"/>
            <a:ext cx="1980183" cy="3755390"/>
            <a:chOff x="359587" y="1156792"/>
            <a:chExt cx="1980183" cy="3755390"/>
          </a:xfrm>
        </p:grpSpPr>
        <p:pic>
          <p:nvPicPr>
            <p:cNvPr id="710" name="Google Shape;710;p36"/>
            <p:cNvPicPr preferRelativeResize="0"/>
            <p:nvPr/>
          </p:nvPicPr>
          <p:blipFill rotWithShape="1">
            <a:blip r:embed="rId5">
              <a:alphaModFix/>
            </a:blip>
            <a:srcRect b="0" l="0" r="0" t="0"/>
            <a:stretch/>
          </p:blipFill>
          <p:spPr>
            <a:xfrm>
              <a:off x="359587" y="1156792"/>
              <a:ext cx="1980183" cy="3755390"/>
            </a:xfrm>
            <a:prstGeom prst="rect">
              <a:avLst/>
            </a:prstGeom>
            <a:noFill/>
            <a:ln>
              <a:noFill/>
            </a:ln>
          </p:spPr>
        </p:pic>
        <p:sp>
          <p:nvSpPr>
            <p:cNvPr id="711" name="Google Shape;711;p36"/>
            <p:cNvSpPr/>
            <p:nvPr/>
          </p:nvSpPr>
          <p:spPr>
            <a:xfrm>
              <a:off x="708964" y="3186302"/>
              <a:ext cx="1048385" cy="100330"/>
            </a:xfrm>
            <a:custGeom>
              <a:rect b="b" l="l" r="r" t="t"/>
              <a:pathLst>
                <a:path extrusionOk="0" h="100329" w="1048385">
                  <a:moveTo>
                    <a:pt x="504063" y="51562"/>
                  </a:moveTo>
                  <a:lnTo>
                    <a:pt x="455358" y="2794"/>
                  </a:lnTo>
                  <a:lnTo>
                    <a:pt x="455358" y="27178"/>
                  </a:lnTo>
                  <a:lnTo>
                    <a:pt x="48704" y="27178"/>
                  </a:lnTo>
                  <a:lnTo>
                    <a:pt x="48704" y="2794"/>
                  </a:lnTo>
                  <a:lnTo>
                    <a:pt x="0" y="51562"/>
                  </a:lnTo>
                  <a:lnTo>
                    <a:pt x="48704" y="100203"/>
                  </a:lnTo>
                  <a:lnTo>
                    <a:pt x="48704" y="75819"/>
                  </a:lnTo>
                  <a:lnTo>
                    <a:pt x="455358" y="75819"/>
                  </a:lnTo>
                  <a:lnTo>
                    <a:pt x="455358" y="100203"/>
                  </a:lnTo>
                  <a:lnTo>
                    <a:pt x="504063" y="51562"/>
                  </a:lnTo>
                  <a:close/>
                </a:path>
                <a:path extrusionOk="0" h="100329" w="1048385">
                  <a:moveTo>
                    <a:pt x="1048334" y="48641"/>
                  </a:moveTo>
                  <a:lnTo>
                    <a:pt x="999693" y="0"/>
                  </a:lnTo>
                  <a:lnTo>
                    <a:pt x="999693" y="24384"/>
                  </a:lnTo>
                  <a:lnTo>
                    <a:pt x="593039" y="24384"/>
                  </a:lnTo>
                  <a:lnTo>
                    <a:pt x="593039" y="0"/>
                  </a:lnTo>
                  <a:lnTo>
                    <a:pt x="544322" y="48641"/>
                  </a:lnTo>
                  <a:lnTo>
                    <a:pt x="593039" y="97409"/>
                  </a:lnTo>
                  <a:lnTo>
                    <a:pt x="593039" y="73025"/>
                  </a:lnTo>
                  <a:lnTo>
                    <a:pt x="999693" y="73025"/>
                  </a:lnTo>
                  <a:lnTo>
                    <a:pt x="999693" y="97409"/>
                  </a:lnTo>
                  <a:lnTo>
                    <a:pt x="1048334" y="48641"/>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712" name="Google Shape;712;p36"/>
          <p:cNvSpPr txBox="1"/>
          <p:nvPr/>
        </p:nvSpPr>
        <p:spPr>
          <a:xfrm>
            <a:off x="755575" y="627525"/>
            <a:ext cx="6477300" cy="293700"/>
          </a:xfrm>
          <a:prstGeom prst="rect">
            <a:avLst/>
          </a:prstGeom>
          <a:solidFill>
            <a:srgbClr val="000000">
              <a:alpha val="29803"/>
            </a:srgbClr>
          </a:solidFill>
          <a:ln>
            <a:noFill/>
          </a:ln>
        </p:spPr>
        <p:txBody>
          <a:bodyPr anchorCtr="0" anchor="t" bIns="0" lIns="0" spcFirstLastPara="1" rIns="0" wrap="square" tIns="46975">
            <a:spAutoFit/>
          </a:bodyPr>
          <a:lstStyle/>
          <a:p>
            <a:pPr indent="0" lvl="0" marL="91440" rtl="0" algn="l">
              <a:spcBef>
                <a:spcPts val="0"/>
              </a:spcBef>
              <a:spcAft>
                <a:spcPts val="0"/>
              </a:spcAft>
              <a:buSzPts val="1600"/>
              <a:buNone/>
            </a:pPr>
            <a:r>
              <a:rPr lang="en-US" sz="1600">
                <a:solidFill>
                  <a:schemeClr val="lt1"/>
                </a:solidFill>
                <a:latin typeface="Atkinson Hyperlegible"/>
                <a:ea typeface="Atkinson Hyperlegible"/>
                <a:cs typeface="Atkinson Hyperlegible"/>
                <a:sym typeface="Atkinson Hyperlegible"/>
              </a:rPr>
              <a:t>As with the Chest height, it also lies a bit about the depth of the spine.</a:t>
            </a:r>
            <a:endParaRPr sz="1600">
              <a:solidFill>
                <a:srgbClr val="FFFFFF"/>
              </a:solidFill>
              <a:latin typeface="Atkinson Hyperlegible"/>
              <a:ea typeface="Atkinson Hyperlegible"/>
              <a:cs typeface="Atkinson Hyperlegible"/>
              <a:sym typeface="Atkinson Hyperlegible"/>
            </a:endParaRPr>
          </a:p>
        </p:txBody>
      </p:sp>
      <p:sp>
        <p:nvSpPr>
          <p:cNvPr id="713" name="Google Shape;713;p36"/>
          <p:cNvSpPr txBox="1"/>
          <p:nvPr/>
        </p:nvSpPr>
        <p:spPr>
          <a:xfrm>
            <a:off x="2493525" y="1132076"/>
            <a:ext cx="6183000" cy="14622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71100">
            <a:normAutofit fontScale="92500" lnSpcReduction="20000"/>
          </a:bodyPr>
          <a:lstStyle/>
          <a:p>
            <a:pPr indent="0" lvl="0" marL="81915"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⇒Daring to lie for the sake of expression: Part 2</a:t>
            </a:r>
            <a:endParaRPr sz="1800">
              <a:solidFill>
                <a:schemeClr val="dk1"/>
              </a:solidFill>
              <a:latin typeface="Atkinson Hyperlegible"/>
              <a:ea typeface="Atkinson Hyperlegible"/>
              <a:cs typeface="Atkinson Hyperlegible"/>
              <a:sym typeface="Atkinson Hyperlegible"/>
            </a:endParaRPr>
          </a:p>
          <a:p>
            <a:pPr indent="0" lvl="0" marL="283845" rtl="0" algn="l">
              <a:spcBef>
                <a:spcPts val="735"/>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Since it is called "spine," the bones of the torso should be located in the back.</a:t>
            </a:r>
            <a:endParaRPr>
              <a:solidFill>
                <a:schemeClr val="dk1"/>
              </a:solidFill>
              <a:latin typeface="Atkinson Hyperlegible"/>
              <a:ea typeface="Atkinson Hyperlegible"/>
              <a:cs typeface="Atkinson Hyperlegible"/>
              <a:sym typeface="Atkinson Hyperlegible"/>
            </a:endParaRPr>
          </a:p>
          <a:p>
            <a:pPr indent="0" lvl="0" marL="283845" rtl="0" algn="l">
              <a:spcBef>
                <a:spcPts val="5"/>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However, ArcSys dares to place the spine right in the middle of the thickness of the torso.</a:t>
            </a:r>
            <a:endParaRPr>
              <a:solidFill>
                <a:schemeClr val="dk1"/>
              </a:solidFill>
              <a:latin typeface="Atkinson Hyperlegible"/>
              <a:ea typeface="Atkinson Hyperlegible"/>
              <a:cs typeface="Atkinson Hyperlegible"/>
              <a:sym typeface="Atkinson Hyperlegible"/>
            </a:endParaRPr>
          </a:p>
          <a:p>
            <a:pPr indent="0" lvl="0" marL="283845" rtl="0" algn="l">
              <a:spcBef>
                <a:spcPts val="0"/>
              </a:spcBef>
              <a:spcAft>
                <a:spcPts val="0"/>
              </a:spcAft>
              <a:buSzPct val="77777"/>
              <a:buNone/>
            </a:pPr>
            <a:r>
              <a:rPr lang="en-US">
                <a:solidFill>
                  <a:schemeClr val="lt1"/>
                </a:solidFill>
                <a:latin typeface="Atkinson Hyperlegible"/>
                <a:ea typeface="Atkinson Hyperlegible"/>
                <a:cs typeface="Atkinson Hyperlegible"/>
                <a:sym typeface="Atkinson Hyperlegible"/>
              </a:rPr>
              <a:t>There are several reasons for this, but the main ones are to stabilize the results of the twisting deformation and to</a:t>
            </a:r>
            <a:r>
              <a:rPr lang="en-US">
                <a:solidFill>
                  <a:schemeClr val="dk1"/>
                </a:solidFill>
                <a:latin typeface="Atkinson Hyperlegible"/>
                <a:ea typeface="Atkinson Hyperlegible"/>
                <a:cs typeface="Atkinson Hyperlegible"/>
                <a:sym typeface="Atkinson Hyperlegible"/>
              </a:rPr>
              <a:t> </a:t>
            </a:r>
            <a:r>
              <a:rPr lang="en-US">
                <a:solidFill>
                  <a:schemeClr val="lt1"/>
                </a:solidFill>
                <a:latin typeface="Atkinson Hyperlegible"/>
                <a:ea typeface="Atkinson Hyperlegible"/>
                <a:cs typeface="Atkinson Hyperlegible"/>
                <a:sym typeface="Atkinson Hyperlegible"/>
              </a:rPr>
              <a:t>avoid changes in the length of the upper body when bending forward or backward.</a:t>
            </a:r>
            <a:endParaRPr b="1" sz="1800">
              <a:solidFill>
                <a:srgbClr val="FFFFFF"/>
              </a:solidFill>
              <a:latin typeface="Atkinson Hyperlegible"/>
              <a:ea typeface="Atkinson Hyperlegible"/>
              <a:cs typeface="Atkinson Hyperlegible"/>
              <a:sym typeface="Atkinson Hyperlegible"/>
            </a:endParaRPr>
          </a:p>
        </p:txBody>
      </p:sp>
      <p:grpSp>
        <p:nvGrpSpPr>
          <p:cNvPr id="714" name="Google Shape;714;p36"/>
          <p:cNvGrpSpPr/>
          <p:nvPr/>
        </p:nvGrpSpPr>
        <p:grpSpPr>
          <a:xfrm>
            <a:off x="2980689" y="2735376"/>
            <a:ext cx="1735327" cy="2058670"/>
            <a:chOff x="2980689" y="2735376"/>
            <a:chExt cx="1735327" cy="2058670"/>
          </a:xfrm>
        </p:grpSpPr>
        <p:pic>
          <p:nvPicPr>
            <p:cNvPr id="715" name="Google Shape;715;p36"/>
            <p:cNvPicPr preferRelativeResize="0"/>
            <p:nvPr/>
          </p:nvPicPr>
          <p:blipFill rotWithShape="1">
            <a:blip r:embed="rId6">
              <a:alphaModFix/>
            </a:blip>
            <a:srcRect b="0" l="0" r="0" t="0"/>
            <a:stretch/>
          </p:blipFill>
          <p:spPr>
            <a:xfrm>
              <a:off x="2980689" y="2735376"/>
              <a:ext cx="1735327" cy="2058670"/>
            </a:xfrm>
            <a:prstGeom prst="rect">
              <a:avLst/>
            </a:prstGeom>
            <a:noFill/>
            <a:ln>
              <a:noFill/>
            </a:ln>
          </p:spPr>
        </p:pic>
        <p:pic>
          <p:nvPicPr>
            <p:cNvPr id="716" name="Google Shape;716;p36"/>
            <p:cNvPicPr preferRelativeResize="0"/>
            <p:nvPr/>
          </p:nvPicPr>
          <p:blipFill rotWithShape="1">
            <a:blip r:embed="rId7">
              <a:alphaModFix/>
            </a:blip>
            <a:srcRect b="0" l="0" r="0" t="0"/>
            <a:stretch/>
          </p:blipFill>
          <p:spPr>
            <a:xfrm>
              <a:off x="4272787" y="3287406"/>
              <a:ext cx="191262" cy="190361"/>
            </a:xfrm>
            <a:prstGeom prst="rect">
              <a:avLst/>
            </a:prstGeom>
            <a:noFill/>
            <a:ln>
              <a:noFill/>
            </a:ln>
          </p:spPr>
        </p:pic>
      </p:grpSp>
      <p:sp>
        <p:nvSpPr>
          <p:cNvPr id="717" name="Google Shape;717;p36"/>
          <p:cNvSpPr txBox="1"/>
          <p:nvPr/>
        </p:nvSpPr>
        <p:spPr>
          <a:xfrm>
            <a:off x="6767825" y="4299950"/>
            <a:ext cx="2197200" cy="5652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7625">
            <a:normAutofit fontScale="92500" lnSpcReduction="20000"/>
          </a:bodyPr>
          <a:lstStyle/>
          <a:p>
            <a:pPr indent="0" lvl="0" marL="92075" marR="49530" rtl="0" algn="l">
              <a:spcBef>
                <a:spcPts val="0"/>
              </a:spcBef>
              <a:spcAft>
                <a:spcPts val="0"/>
              </a:spcAft>
              <a:buSzPct val="100000"/>
              <a:buNone/>
            </a:pPr>
            <a:r>
              <a:rPr lang="en-US">
                <a:solidFill>
                  <a:schemeClr val="lt1"/>
                </a:solidFill>
                <a:latin typeface="Atkinson Hyperlegible"/>
                <a:ea typeface="Atkinson Hyperlegible"/>
                <a:cs typeface="Atkinson Hyperlegible"/>
                <a:sym typeface="Atkinson Hyperlegible"/>
              </a:rPr>
              <a:t>If you place it too far back, it will shorten the body when bending forward.</a:t>
            </a:r>
            <a:endParaRPr>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37"/>
          <p:cNvSpPr/>
          <p:nvPr/>
        </p:nvSpPr>
        <p:spPr>
          <a:xfrm>
            <a:off x="630347" y="4435858"/>
            <a:ext cx="3467616" cy="533686"/>
          </a:xfrm>
          <a:custGeom>
            <a:rect b="b" l="l" r="r" t="t"/>
            <a:pathLst>
              <a:path extrusionOk="0" h="2736850" w="5043805">
                <a:moveTo>
                  <a:pt x="5043754" y="0"/>
                </a:moveTo>
                <a:lnTo>
                  <a:pt x="3251" y="0"/>
                </a:lnTo>
                <a:lnTo>
                  <a:pt x="3251" y="2223389"/>
                </a:lnTo>
                <a:lnTo>
                  <a:pt x="0" y="2223389"/>
                </a:lnTo>
                <a:lnTo>
                  <a:pt x="0" y="2736342"/>
                </a:lnTo>
                <a:lnTo>
                  <a:pt x="3251" y="2736342"/>
                </a:lnTo>
                <a:lnTo>
                  <a:pt x="3335909" y="2736342"/>
                </a:lnTo>
                <a:lnTo>
                  <a:pt x="5043754" y="2736342"/>
                </a:lnTo>
                <a:lnTo>
                  <a:pt x="5043754" y="0"/>
                </a:lnTo>
                <a:close/>
              </a:path>
            </a:pathLst>
          </a:custGeom>
          <a:solidFill>
            <a:srgbClr val="000000">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23" name="Google Shape;723;p37"/>
          <p:cNvSpPr/>
          <p:nvPr/>
        </p:nvSpPr>
        <p:spPr>
          <a:xfrm>
            <a:off x="6444234" y="2283713"/>
            <a:ext cx="2088514" cy="2679700"/>
          </a:xfrm>
          <a:custGeom>
            <a:rect b="b" l="l" r="r" t="t"/>
            <a:pathLst>
              <a:path extrusionOk="0" h="2679700" w="2088515">
                <a:moveTo>
                  <a:pt x="2088261" y="0"/>
                </a:moveTo>
                <a:lnTo>
                  <a:pt x="0" y="0"/>
                </a:lnTo>
                <a:lnTo>
                  <a:pt x="0" y="2060536"/>
                </a:lnTo>
                <a:lnTo>
                  <a:pt x="0" y="2679433"/>
                </a:lnTo>
                <a:lnTo>
                  <a:pt x="2088261" y="2679433"/>
                </a:lnTo>
                <a:lnTo>
                  <a:pt x="2088261" y="2060536"/>
                </a:lnTo>
                <a:lnTo>
                  <a:pt x="2088261"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rPr lang="en-US" sz="1800"/>
              <a:t> </a:t>
            </a:r>
            <a:endParaRPr sz="1800"/>
          </a:p>
        </p:txBody>
      </p:sp>
      <p:sp>
        <p:nvSpPr>
          <p:cNvPr id="724" name="Google Shape;724;p37"/>
          <p:cNvSpPr/>
          <p:nvPr/>
        </p:nvSpPr>
        <p:spPr>
          <a:xfrm>
            <a:off x="630339" y="2234285"/>
            <a:ext cx="5043805" cy="2736850"/>
          </a:xfrm>
          <a:custGeom>
            <a:rect b="b" l="l" r="r" t="t"/>
            <a:pathLst>
              <a:path extrusionOk="0" h="2736850" w="5043805">
                <a:moveTo>
                  <a:pt x="5043754" y="0"/>
                </a:moveTo>
                <a:lnTo>
                  <a:pt x="3251" y="0"/>
                </a:lnTo>
                <a:lnTo>
                  <a:pt x="3251" y="2223389"/>
                </a:lnTo>
                <a:lnTo>
                  <a:pt x="0" y="2223389"/>
                </a:lnTo>
                <a:lnTo>
                  <a:pt x="0" y="2736342"/>
                </a:lnTo>
                <a:lnTo>
                  <a:pt x="3251" y="2736342"/>
                </a:lnTo>
                <a:lnTo>
                  <a:pt x="3335909" y="2736342"/>
                </a:lnTo>
                <a:lnTo>
                  <a:pt x="5043754" y="2736342"/>
                </a:lnTo>
                <a:lnTo>
                  <a:pt x="504375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25" name="Google Shape;725;p37"/>
          <p:cNvSpPr txBox="1"/>
          <p:nvPr>
            <p:ph type="title"/>
          </p:nvPr>
        </p:nvSpPr>
        <p:spPr>
          <a:xfrm>
            <a:off x="272322" y="24775"/>
            <a:ext cx="85923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Pelvis that can move independently.</a:t>
            </a:r>
            <a:endParaRPr b="1">
              <a:latin typeface="Atkinson Hyperlegible"/>
              <a:ea typeface="Atkinson Hyperlegible"/>
              <a:cs typeface="Atkinson Hyperlegible"/>
              <a:sym typeface="Atkinson Hyperlegible"/>
            </a:endParaRPr>
          </a:p>
        </p:txBody>
      </p:sp>
      <p:sp>
        <p:nvSpPr>
          <p:cNvPr id="726" name="Google Shape;726;p37"/>
          <p:cNvSpPr txBox="1"/>
          <p:nvPr/>
        </p:nvSpPr>
        <p:spPr>
          <a:xfrm>
            <a:off x="323525" y="627503"/>
            <a:ext cx="8478000" cy="15123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63500">
            <a:normAutofit fontScale="85000" lnSpcReduction="10000"/>
          </a:bodyPr>
          <a:lstStyle/>
          <a:p>
            <a:pPr indent="0" lvl="0" marL="11176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⇒In games with kicking techniques, you want to move the pelvis independently.</a:t>
            </a:r>
            <a:endParaRPr sz="1800">
              <a:solidFill>
                <a:schemeClr val="dk1"/>
              </a:solidFill>
              <a:latin typeface="Atkinson Hyperlegible"/>
              <a:ea typeface="Atkinson Hyperlegible"/>
              <a:cs typeface="Atkinson Hyperlegible"/>
              <a:sym typeface="Atkinson Hyperlegible"/>
            </a:endParaRPr>
          </a:p>
          <a:p>
            <a:pPr indent="0" lvl="0" marL="569595" rtl="0" algn="l">
              <a:spcBef>
                <a:spcPts val="545"/>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Although some rig structures may not have bones that would move only the lower half of the body,</a:t>
            </a:r>
            <a:endParaRPr sz="1600">
              <a:solidFill>
                <a:schemeClr val="dk1"/>
              </a:solidFill>
              <a:latin typeface="Atkinson Hyperlegible"/>
              <a:ea typeface="Atkinson Hyperlegible"/>
              <a:cs typeface="Atkinson Hyperlegible"/>
              <a:sym typeface="Atkinson Hyperlegible"/>
            </a:endParaRPr>
          </a:p>
          <a:p>
            <a:pPr indent="0" lvl="0" marL="569595"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in fighting games, which use a lot of kicking and other techniques, you need to keep your upper body in place.</a:t>
            </a:r>
            <a:endParaRPr sz="1600">
              <a:solidFill>
                <a:schemeClr val="dk1"/>
              </a:solidFill>
              <a:latin typeface="Atkinson Hyperlegible"/>
              <a:ea typeface="Atkinson Hyperlegible"/>
              <a:cs typeface="Atkinson Hyperlegible"/>
              <a:sym typeface="Atkinson Hyperlegible"/>
            </a:endParaRPr>
          </a:p>
          <a:p>
            <a:pPr indent="0" lvl="0" marL="569595"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A bone that rotates only from the pelvis down is useful for pose adjustment.</a:t>
            </a:r>
            <a:endParaRPr sz="1600">
              <a:solidFill>
                <a:schemeClr val="dk1"/>
              </a:solidFill>
              <a:latin typeface="Atkinson Hyperlegible"/>
              <a:ea typeface="Atkinson Hyperlegible"/>
              <a:cs typeface="Atkinson Hyperlegible"/>
              <a:sym typeface="Atkinson Hyperlegible"/>
            </a:endParaRPr>
          </a:p>
          <a:p>
            <a:pPr indent="0" lvl="0" marL="569595"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In this case, the axis of rotation is between the spine and pelvis, so it’s just about at the same place as the aforementioned Tanden.</a:t>
            </a:r>
            <a:endParaRPr b="1" sz="1800">
              <a:solidFill>
                <a:srgbClr val="FFFFFF"/>
              </a:solidFill>
              <a:latin typeface="Atkinson Hyperlegible"/>
              <a:ea typeface="Atkinson Hyperlegible"/>
              <a:cs typeface="Atkinson Hyperlegible"/>
              <a:sym typeface="Atkinson Hyperlegible"/>
            </a:endParaRPr>
          </a:p>
        </p:txBody>
      </p:sp>
      <p:grpSp>
        <p:nvGrpSpPr>
          <p:cNvPr id="727" name="Google Shape;727;p37"/>
          <p:cNvGrpSpPr/>
          <p:nvPr/>
        </p:nvGrpSpPr>
        <p:grpSpPr>
          <a:xfrm>
            <a:off x="725017" y="2139695"/>
            <a:ext cx="4746396" cy="2696083"/>
            <a:chOff x="725017" y="2139695"/>
            <a:chExt cx="4746396" cy="2696083"/>
          </a:xfrm>
        </p:grpSpPr>
        <p:pic>
          <p:nvPicPr>
            <p:cNvPr id="728" name="Google Shape;728;p37"/>
            <p:cNvPicPr preferRelativeResize="0"/>
            <p:nvPr/>
          </p:nvPicPr>
          <p:blipFill rotWithShape="1">
            <a:blip r:embed="rId3">
              <a:alphaModFix/>
            </a:blip>
            <a:srcRect b="0" l="0" r="0" t="0"/>
            <a:stretch/>
          </p:blipFill>
          <p:spPr>
            <a:xfrm>
              <a:off x="3461638" y="2139695"/>
              <a:ext cx="2009775" cy="2696083"/>
            </a:xfrm>
            <a:prstGeom prst="rect">
              <a:avLst/>
            </a:prstGeom>
            <a:noFill/>
            <a:ln>
              <a:noFill/>
            </a:ln>
          </p:spPr>
        </p:pic>
        <p:pic>
          <p:nvPicPr>
            <p:cNvPr id="729" name="Google Shape;729;p37"/>
            <p:cNvPicPr preferRelativeResize="0"/>
            <p:nvPr/>
          </p:nvPicPr>
          <p:blipFill rotWithShape="1">
            <a:blip r:embed="rId4">
              <a:alphaModFix/>
            </a:blip>
            <a:srcRect b="0" l="0" r="0" t="0"/>
            <a:stretch/>
          </p:blipFill>
          <p:spPr>
            <a:xfrm>
              <a:off x="725017" y="2182723"/>
              <a:ext cx="3139059" cy="2318893"/>
            </a:xfrm>
            <a:prstGeom prst="rect">
              <a:avLst/>
            </a:prstGeom>
            <a:noFill/>
            <a:ln>
              <a:noFill/>
            </a:ln>
          </p:spPr>
        </p:pic>
      </p:grpSp>
      <p:sp>
        <p:nvSpPr>
          <p:cNvPr id="730" name="Google Shape;730;p37"/>
          <p:cNvSpPr txBox="1"/>
          <p:nvPr/>
        </p:nvSpPr>
        <p:spPr>
          <a:xfrm>
            <a:off x="690475" y="4491950"/>
            <a:ext cx="3508800" cy="4791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normAutofit fontScale="85000" lnSpcReduction="20000"/>
          </a:bodyPr>
          <a:lstStyle/>
          <a:p>
            <a:pPr indent="0" lvl="0" marL="12700" rtl="0" algn="l">
              <a:spcBef>
                <a:spcPts val="0"/>
              </a:spcBef>
              <a:spcAft>
                <a:spcPts val="0"/>
              </a:spcAft>
              <a:buSzPct val="100000"/>
              <a:buNone/>
            </a:pPr>
            <a:r>
              <a:rPr lang="en-US">
                <a:solidFill>
                  <a:schemeClr val="lt1"/>
                </a:solidFill>
                <a:latin typeface="Atkinson Hyperlegible"/>
                <a:ea typeface="Atkinson Hyperlegible"/>
                <a:cs typeface="Atkinson Hyperlegible"/>
                <a:sym typeface="Atkinson Hyperlegible"/>
              </a:rPr>
              <a:t>If you can rotate only from the pelvis down independently, it’s easy to adjust poses for kicking techniques, etc.</a:t>
            </a:r>
            <a:endParaRPr>
              <a:solidFill>
                <a:srgbClr val="FFFFFF"/>
              </a:solidFill>
              <a:latin typeface="Atkinson Hyperlegible"/>
              <a:ea typeface="Atkinson Hyperlegible"/>
              <a:cs typeface="Atkinson Hyperlegible"/>
              <a:sym typeface="Atkinson Hyperlegible"/>
            </a:endParaRPr>
          </a:p>
        </p:txBody>
      </p:sp>
      <p:grpSp>
        <p:nvGrpSpPr>
          <p:cNvPr id="731" name="Google Shape;731;p37"/>
          <p:cNvGrpSpPr/>
          <p:nvPr/>
        </p:nvGrpSpPr>
        <p:grpSpPr>
          <a:xfrm>
            <a:off x="6514338" y="2283675"/>
            <a:ext cx="1998472" cy="2060575"/>
            <a:chOff x="6514338" y="2283675"/>
            <a:chExt cx="1998472" cy="2060575"/>
          </a:xfrm>
        </p:grpSpPr>
        <p:pic>
          <p:nvPicPr>
            <p:cNvPr id="732" name="Google Shape;732;p37"/>
            <p:cNvPicPr preferRelativeResize="0"/>
            <p:nvPr/>
          </p:nvPicPr>
          <p:blipFill rotWithShape="1">
            <a:blip r:embed="rId5">
              <a:alphaModFix/>
            </a:blip>
            <a:srcRect b="0" l="0" r="0" t="0"/>
            <a:stretch/>
          </p:blipFill>
          <p:spPr>
            <a:xfrm>
              <a:off x="6514338" y="2283675"/>
              <a:ext cx="1998472" cy="2060575"/>
            </a:xfrm>
            <a:prstGeom prst="rect">
              <a:avLst/>
            </a:prstGeom>
            <a:noFill/>
            <a:ln>
              <a:noFill/>
            </a:ln>
          </p:spPr>
        </p:pic>
        <p:pic>
          <p:nvPicPr>
            <p:cNvPr id="733" name="Google Shape;733;p37"/>
            <p:cNvPicPr preferRelativeResize="0"/>
            <p:nvPr/>
          </p:nvPicPr>
          <p:blipFill rotWithShape="1">
            <a:blip r:embed="rId6">
              <a:alphaModFix/>
            </a:blip>
            <a:srcRect b="0" l="0" r="0" t="0"/>
            <a:stretch/>
          </p:blipFill>
          <p:spPr>
            <a:xfrm>
              <a:off x="7420483" y="2672334"/>
              <a:ext cx="144018" cy="144018"/>
            </a:xfrm>
            <a:prstGeom prst="rect">
              <a:avLst/>
            </a:prstGeom>
            <a:noFill/>
            <a:ln>
              <a:noFill/>
            </a:ln>
          </p:spPr>
        </p:pic>
      </p:grpSp>
      <p:sp>
        <p:nvSpPr>
          <p:cNvPr id="734" name="Google Shape;734;p37"/>
          <p:cNvSpPr/>
          <p:nvPr/>
        </p:nvSpPr>
        <p:spPr>
          <a:xfrm>
            <a:off x="6444225" y="4344241"/>
            <a:ext cx="2088515" cy="616331"/>
          </a:xfrm>
          <a:custGeom>
            <a:rect b="b" l="l" r="r" t="t"/>
            <a:pathLst>
              <a:path extrusionOk="0" h="2679700" w="2088515">
                <a:moveTo>
                  <a:pt x="2088261" y="0"/>
                </a:moveTo>
                <a:lnTo>
                  <a:pt x="0" y="0"/>
                </a:lnTo>
                <a:lnTo>
                  <a:pt x="0" y="2060536"/>
                </a:lnTo>
                <a:lnTo>
                  <a:pt x="0" y="2679433"/>
                </a:lnTo>
                <a:lnTo>
                  <a:pt x="2088261" y="2679433"/>
                </a:lnTo>
                <a:lnTo>
                  <a:pt x="2088261" y="2060536"/>
                </a:lnTo>
                <a:lnTo>
                  <a:pt x="2088261" y="0"/>
                </a:lnTo>
                <a:close/>
              </a:path>
            </a:pathLst>
          </a:custGeom>
          <a:solidFill>
            <a:srgbClr val="000000">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35" name="Google Shape;735;p37"/>
          <p:cNvSpPr txBox="1"/>
          <p:nvPr/>
        </p:nvSpPr>
        <p:spPr>
          <a:xfrm>
            <a:off x="6520400" y="4378525"/>
            <a:ext cx="2088600" cy="5850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normAutofit fontScale="85000" lnSpcReduction="20000"/>
          </a:bodyPr>
          <a:lstStyle/>
          <a:p>
            <a:pPr indent="0" lvl="0" marL="0" marR="199390" rtl="0" algn="l">
              <a:spcBef>
                <a:spcPts val="0"/>
              </a:spcBef>
              <a:spcAft>
                <a:spcPts val="0"/>
              </a:spcAft>
              <a:buSzPct val="77777"/>
              <a:buNone/>
            </a:pPr>
            <a:r>
              <a:rPr lang="en-US">
                <a:solidFill>
                  <a:schemeClr val="lt1"/>
                </a:solidFill>
                <a:latin typeface="Atkinson Hyperlegible"/>
                <a:ea typeface="Atkinson Hyperlegible"/>
                <a:cs typeface="Atkinson Hyperlegible"/>
                <a:sym typeface="Atkinson Hyperlegible"/>
              </a:rPr>
              <a:t>The position of the pelvic rotation axis should be almost the same as that of the tanden.</a:t>
            </a:r>
            <a:endParaRPr sz="1800">
              <a:latin typeface="Atkinson Hyperlegible"/>
              <a:ea typeface="Atkinson Hyperlegible"/>
              <a:cs typeface="Atkinson Hyperlegible"/>
              <a:sym typeface="Atkinson Hyperlegible"/>
            </a:endParaRPr>
          </a:p>
        </p:txBody>
      </p:sp>
      <p:grpSp>
        <p:nvGrpSpPr>
          <p:cNvPr id="736" name="Google Shape;736;p37"/>
          <p:cNvGrpSpPr/>
          <p:nvPr/>
        </p:nvGrpSpPr>
        <p:grpSpPr>
          <a:xfrm>
            <a:off x="2619578" y="2667507"/>
            <a:ext cx="2085975" cy="921779"/>
            <a:chOff x="2619578" y="2667507"/>
            <a:chExt cx="2085975" cy="921779"/>
          </a:xfrm>
        </p:grpSpPr>
        <p:pic>
          <p:nvPicPr>
            <p:cNvPr id="737" name="Google Shape;737;p37"/>
            <p:cNvPicPr preferRelativeResize="0"/>
            <p:nvPr/>
          </p:nvPicPr>
          <p:blipFill rotWithShape="1">
            <a:blip r:embed="rId7">
              <a:alphaModFix/>
            </a:blip>
            <a:srcRect b="0" l="0" r="0" t="0"/>
            <a:stretch/>
          </p:blipFill>
          <p:spPr>
            <a:xfrm>
              <a:off x="2772156" y="3234562"/>
              <a:ext cx="164083" cy="164084"/>
            </a:xfrm>
            <a:prstGeom prst="rect">
              <a:avLst/>
            </a:prstGeom>
            <a:noFill/>
            <a:ln>
              <a:noFill/>
            </a:ln>
          </p:spPr>
        </p:pic>
        <p:pic>
          <p:nvPicPr>
            <p:cNvPr id="738" name="Google Shape;738;p37"/>
            <p:cNvPicPr preferRelativeResize="0"/>
            <p:nvPr/>
          </p:nvPicPr>
          <p:blipFill rotWithShape="1">
            <a:blip r:embed="rId8">
              <a:alphaModFix/>
            </a:blip>
            <a:srcRect b="0" l="0" r="0" t="0"/>
            <a:stretch/>
          </p:blipFill>
          <p:spPr>
            <a:xfrm>
              <a:off x="4400169" y="3250564"/>
              <a:ext cx="164083" cy="164084"/>
            </a:xfrm>
            <a:prstGeom prst="rect">
              <a:avLst/>
            </a:prstGeom>
            <a:noFill/>
            <a:ln>
              <a:noFill/>
            </a:ln>
          </p:spPr>
        </p:pic>
        <p:sp>
          <p:nvSpPr>
            <p:cNvPr id="739" name="Google Shape;739;p37"/>
            <p:cNvSpPr/>
            <p:nvPr/>
          </p:nvSpPr>
          <p:spPr>
            <a:xfrm>
              <a:off x="3849369" y="2667507"/>
              <a:ext cx="360045" cy="224790"/>
            </a:xfrm>
            <a:custGeom>
              <a:rect b="b" l="l" r="r" t="t"/>
              <a:pathLst>
                <a:path extrusionOk="0" h="224789" w="360045">
                  <a:moveTo>
                    <a:pt x="247776" y="0"/>
                  </a:moveTo>
                  <a:lnTo>
                    <a:pt x="247776" y="56134"/>
                  </a:lnTo>
                  <a:lnTo>
                    <a:pt x="112267" y="56134"/>
                  </a:lnTo>
                  <a:lnTo>
                    <a:pt x="112267" y="0"/>
                  </a:lnTo>
                  <a:lnTo>
                    <a:pt x="0" y="112268"/>
                  </a:lnTo>
                  <a:lnTo>
                    <a:pt x="112267" y="224536"/>
                  </a:lnTo>
                  <a:lnTo>
                    <a:pt x="112267" y="168402"/>
                  </a:lnTo>
                  <a:lnTo>
                    <a:pt x="247776" y="168402"/>
                  </a:lnTo>
                  <a:lnTo>
                    <a:pt x="247776" y="224536"/>
                  </a:lnTo>
                  <a:lnTo>
                    <a:pt x="360044" y="112268"/>
                  </a:lnTo>
                  <a:lnTo>
                    <a:pt x="247776"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40" name="Google Shape;740;p37"/>
            <p:cNvSpPr/>
            <p:nvPr/>
          </p:nvSpPr>
          <p:spPr>
            <a:xfrm>
              <a:off x="2619578" y="3081286"/>
              <a:ext cx="2085975" cy="508000"/>
            </a:xfrm>
            <a:custGeom>
              <a:rect b="b" l="l" r="r" t="t"/>
              <a:pathLst>
                <a:path extrusionOk="0" h="508000" w="2085975">
                  <a:moveTo>
                    <a:pt x="333171" y="131813"/>
                  </a:moveTo>
                  <a:lnTo>
                    <a:pt x="289737" y="47612"/>
                  </a:lnTo>
                  <a:lnTo>
                    <a:pt x="270941" y="67297"/>
                  </a:lnTo>
                  <a:lnTo>
                    <a:pt x="217589" y="33972"/>
                  </a:lnTo>
                  <a:lnTo>
                    <a:pt x="166052" y="11391"/>
                  </a:lnTo>
                  <a:lnTo>
                    <a:pt x="118198" y="0"/>
                  </a:lnTo>
                  <a:lnTo>
                    <a:pt x="75882" y="241"/>
                  </a:lnTo>
                  <a:lnTo>
                    <a:pt x="40944" y="12560"/>
                  </a:lnTo>
                  <a:lnTo>
                    <a:pt x="18186" y="33223"/>
                  </a:lnTo>
                  <a:lnTo>
                    <a:pt x="4622" y="61226"/>
                  </a:lnTo>
                  <a:lnTo>
                    <a:pt x="0" y="95377"/>
                  </a:lnTo>
                  <a:lnTo>
                    <a:pt x="4076" y="134416"/>
                  </a:lnTo>
                  <a:lnTo>
                    <a:pt x="16586" y="177165"/>
                  </a:lnTo>
                  <a:lnTo>
                    <a:pt x="37299" y="222377"/>
                  </a:lnTo>
                  <a:lnTo>
                    <a:pt x="65938" y="268846"/>
                  </a:lnTo>
                  <a:lnTo>
                    <a:pt x="102285" y="315328"/>
                  </a:lnTo>
                  <a:lnTo>
                    <a:pt x="117525" y="306184"/>
                  </a:lnTo>
                  <a:lnTo>
                    <a:pt x="79311" y="257771"/>
                  </a:lnTo>
                  <a:lnTo>
                    <a:pt x="49466" y="209092"/>
                  </a:lnTo>
                  <a:lnTo>
                    <a:pt x="28765" y="161963"/>
                  </a:lnTo>
                  <a:lnTo>
                    <a:pt x="18008" y="118160"/>
                  </a:lnTo>
                  <a:lnTo>
                    <a:pt x="17957" y="79489"/>
                  </a:lnTo>
                  <a:lnTo>
                    <a:pt x="29222" y="47967"/>
                  </a:lnTo>
                  <a:lnTo>
                    <a:pt x="50622" y="26987"/>
                  </a:lnTo>
                  <a:lnTo>
                    <a:pt x="80708" y="16535"/>
                  </a:lnTo>
                  <a:lnTo>
                    <a:pt x="118021" y="16624"/>
                  </a:lnTo>
                  <a:lnTo>
                    <a:pt x="161124" y="27228"/>
                  </a:lnTo>
                  <a:lnTo>
                    <a:pt x="208559" y="48361"/>
                  </a:lnTo>
                  <a:lnTo>
                    <a:pt x="258876" y="79997"/>
                  </a:lnTo>
                  <a:lnTo>
                    <a:pt x="240080" y="99809"/>
                  </a:lnTo>
                  <a:lnTo>
                    <a:pt x="333171" y="131813"/>
                  </a:lnTo>
                  <a:close/>
                </a:path>
                <a:path extrusionOk="0" h="508000" w="2085975">
                  <a:moveTo>
                    <a:pt x="457936" y="392887"/>
                  </a:moveTo>
                  <a:lnTo>
                    <a:pt x="456882" y="353644"/>
                  </a:lnTo>
                  <a:lnTo>
                    <a:pt x="447675" y="310070"/>
                  </a:lnTo>
                  <a:lnTo>
                    <a:pt x="430491" y="263410"/>
                  </a:lnTo>
                  <a:lnTo>
                    <a:pt x="405485" y="214884"/>
                  </a:lnTo>
                  <a:lnTo>
                    <a:pt x="372795" y="165722"/>
                  </a:lnTo>
                  <a:lnTo>
                    <a:pt x="356920" y="173723"/>
                  </a:lnTo>
                  <a:lnTo>
                    <a:pt x="391287" y="224904"/>
                  </a:lnTo>
                  <a:lnTo>
                    <a:pt x="417296" y="275704"/>
                  </a:lnTo>
                  <a:lnTo>
                    <a:pt x="434314" y="324281"/>
                  </a:lnTo>
                  <a:lnTo>
                    <a:pt x="441706" y="368795"/>
                  </a:lnTo>
                  <a:lnTo>
                    <a:pt x="438835" y="407403"/>
                  </a:lnTo>
                  <a:lnTo>
                    <a:pt x="425157" y="437934"/>
                  </a:lnTo>
                  <a:lnTo>
                    <a:pt x="402196" y="457187"/>
                  </a:lnTo>
                  <a:lnTo>
                    <a:pt x="371398" y="465277"/>
                  </a:lnTo>
                  <a:lnTo>
                    <a:pt x="334187" y="462330"/>
                  </a:lnTo>
                  <a:lnTo>
                    <a:pt x="292011" y="448449"/>
                  </a:lnTo>
                  <a:lnTo>
                    <a:pt x="246316" y="423760"/>
                  </a:lnTo>
                  <a:lnTo>
                    <a:pt x="198551" y="388353"/>
                  </a:lnTo>
                  <a:lnTo>
                    <a:pt x="218871" y="370065"/>
                  </a:lnTo>
                  <a:lnTo>
                    <a:pt x="128574" y="330949"/>
                  </a:lnTo>
                  <a:lnTo>
                    <a:pt x="165404" y="418325"/>
                  </a:lnTo>
                  <a:lnTo>
                    <a:pt x="185597" y="400037"/>
                  </a:lnTo>
                  <a:lnTo>
                    <a:pt x="236283" y="437388"/>
                  </a:lnTo>
                  <a:lnTo>
                    <a:pt x="285953" y="463867"/>
                  </a:lnTo>
                  <a:lnTo>
                    <a:pt x="332803" y="478891"/>
                  </a:lnTo>
                  <a:lnTo>
                    <a:pt x="375005" y="481901"/>
                  </a:lnTo>
                  <a:lnTo>
                    <a:pt x="410768" y="472300"/>
                  </a:lnTo>
                  <a:lnTo>
                    <a:pt x="435038" y="453453"/>
                  </a:lnTo>
                  <a:lnTo>
                    <a:pt x="450710" y="426567"/>
                  </a:lnTo>
                  <a:lnTo>
                    <a:pt x="457936" y="392887"/>
                  </a:lnTo>
                  <a:close/>
                </a:path>
                <a:path extrusionOk="0" h="508000" w="2085975">
                  <a:moveTo>
                    <a:pt x="1961057" y="157340"/>
                  </a:moveTo>
                  <a:lnTo>
                    <a:pt x="1917623" y="73139"/>
                  </a:lnTo>
                  <a:lnTo>
                    <a:pt x="1898827" y="92951"/>
                  </a:lnTo>
                  <a:lnTo>
                    <a:pt x="1845475" y="59575"/>
                  </a:lnTo>
                  <a:lnTo>
                    <a:pt x="1793938" y="36982"/>
                  </a:lnTo>
                  <a:lnTo>
                    <a:pt x="1746084" y="25615"/>
                  </a:lnTo>
                  <a:lnTo>
                    <a:pt x="1703768" y="25882"/>
                  </a:lnTo>
                  <a:lnTo>
                    <a:pt x="1668830" y="38214"/>
                  </a:lnTo>
                  <a:lnTo>
                    <a:pt x="1646110" y="58877"/>
                  </a:lnTo>
                  <a:lnTo>
                    <a:pt x="1632559" y="86868"/>
                  </a:lnTo>
                  <a:lnTo>
                    <a:pt x="1627949" y="120980"/>
                  </a:lnTo>
                  <a:lnTo>
                    <a:pt x="1632013" y="160007"/>
                  </a:lnTo>
                  <a:lnTo>
                    <a:pt x="1644510" y="202730"/>
                  </a:lnTo>
                  <a:lnTo>
                    <a:pt x="1665198" y="247929"/>
                  </a:lnTo>
                  <a:lnTo>
                    <a:pt x="1693837" y="294373"/>
                  </a:lnTo>
                  <a:lnTo>
                    <a:pt x="1730171" y="340855"/>
                  </a:lnTo>
                  <a:lnTo>
                    <a:pt x="1745411" y="331711"/>
                  </a:lnTo>
                  <a:lnTo>
                    <a:pt x="1707248" y="283311"/>
                  </a:lnTo>
                  <a:lnTo>
                    <a:pt x="1677441" y="234657"/>
                  </a:lnTo>
                  <a:lnTo>
                    <a:pt x="1656740" y="187540"/>
                  </a:lnTo>
                  <a:lnTo>
                    <a:pt x="1645945" y="143738"/>
                  </a:lnTo>
                  <a:lnTo>
                    <a:pt x="1645843" y="105016"/>
                  </a:lnTo>
                  <a:lnTo>
                    <a:pt x="1657146" y="73494"/>
                  </a:lnTo>
                  <a:lnTo>
                    <a:pt x="1678559" y="52514"/>
                  </a:lnTo>
                  <a:lnTo>
                    <a:pt x="1708645" y="42062"/>
                  </a:lnTo>
                  <a:lnTo>
                    <a:pt x="1745945" y="42151"/>
                  </a:lnTo>
                  <a:lnTo>
                    <a:pt x="1789036" y="52755"/>
                  </a:lnTo>
                  <a:lnTo>
                    <a:pt x="1836445" y="73888"/>
                  </a:lnTo>
                  <a:lnTo>
                    <a:pt x="1886762" y="105524"/>
                  </a:lnTo>
                  <a:lnTo>
                    <a:pt x="1867966" y="125336"/>
                  </a:lnTo>
                  <a:lnTo>
                    <a:pt x="1961057" y="157340"/>
                  </a:lnTo>
                  <a:close/>
                </a:path>
                <a:path extrusionOk="0" h="508000" w="2085975">
                  <a:moveTo>
                    <a:pt x="2085822" y="418414"/>
                  </a:moveTo>
                  <a:lnTo>
                    <a:pt x="2084768" y="379171"/>
                  </a:lnTo>
                  <a:lnTo>
                    <a:pt x="2075561" y="335597"/>
                  </a:lnTo>
                  <a:lnTo>
                    <a:pt x="2058377" y="288937"/>
                  </a:lnTo>
                  <a:lnTo>
                    <a:pt x="2033371" y="240411"/>
                  </a:lnTo>
                  <a:lnTo>
                    <a:pt x="2000681" y="191249"/>
                  </a:lnTo>
                  <a:lnTo>
                    <a:pt x="1984806" y="199250"/>
                  </a:lnTo>
                  <a:lnTo>
                    <a:pt x="2019173" y="250431"/>
                  </a:lnTo>
                  <a:lnTo>
                    <a:pt x="2045182" y="301231"/>
                  </a:lnTo>
                  <a:lnTo>
                    <a:pt x="2062200" y="349808"/>
                  </a:lnTo>
                  <a:lnTo>
                    <a:pt x="2069592" y="394322"/>
                  </a:lnTo>
                  <a:lnTo>
                    <a:pt x="2066721" y="432943"/>
                  </a:lnTo>
                  <a:lnTo>
                    <a:pt x="2053043" y="463461"/>
                  </a:lnTo>
                  <a:lnTo>
                    <a:pt x="2030095" y="482714"/>
                  </a:lnTo>
                  <a:lnTo>
                    <a:pt x="1999297" y="490804"/>
                  </a:lnTo>
                  <a:lnTo>
                    <a:pt x="1962099" y="487857"/>
                  </a:lnTo>
                  <a:lnTo>
                    <a:pt x="1919947" y="473976"/>
                  </a:lnTo>
                  <a:lnTo>
                    <a:pt x="1874278" y="449287"/>
                  </a:lnTo>
                  <a:lnTo>
                    <a:pt x="1826564" y="413893"/>
                  </a:lnTo>
                  <a:lnTo>
                    <a:pt x="1846757" y="395592"/>
                  </a:lnTo>
                  <a:lnTo>
                    <a:pt x="1756460" y="356603"/>
                  </a:lnTo>
                  <a:lnTo>
                    <a:pt x="1793290" y="443852"/>
                  </a:lnTo>
                  <a:lnTo>
                    <a:pt x="1813610" y="425564"/>
                  </a:lnTo>
                  <a:lnTo>
                    <a:pt x="1864233" y="462915"/>
                  </a:lnTo>
                  <a:lnTo>
                    <a:pt x="1913864" y="489394"/>
                  </a:lnTo>
                  <a:lnTo>
                    <a:pt x="1960689" y="504418"/>
                  </a:lnTo>
                  <a:lnTo>
                    <a:pt x="2002891" y="507428"/>
                  </a:lnTo>
                  <a:lnTo>
                    <a:pt x="2038654" y="497827"/>
                  </a:lnTo>
                  <a:lnTo>
                    <a:pt x="2062924" y="478980"/>
                  </a:lnTo>
                  <a:lnTo>
                    <a:pt x="2078596" y="452094"/>
                  </a:lnTo>
                  <a:lnTo>
                    <a:pt x="2085822" y="418414"/>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grpSp>
        <p:nvGrpSpPr>
          <p:cNvPr id="745" name="Google Shape;745;p38"/>
          <p:cNvGrpSpPr/>
          <p:nvPr/>
        </p:nvGrpSpPr>
        <p:grpSpPr>
          <a:xfrm>
            <a:off x="0" y="0"/>
            <a:ext cx="9144000" cy="5143500"/>
            <a:chOff x="0" y="0"/>
            <a:chExt cx="9144000" cy="5143500"/>
          </a:xfrm>
        </p:grpSpPr>
        <p:sp>
          <p:nvSpPr>
            <p:cNvPr id="746" name="Google Shape;746;p38"/>
            <p:cNvSpPr/>
            <p:nvPr/>
          </p:nvSpPr>
          <p:spPr>
            <a:xfrm>
              <a:off x="0" y="0"/>
              <a:ext cx="9144000" cy="5143500"/>
            </a:xfrm>
            <a:custGeom>
              <a:rect b="b" l="l" r="r" t="t"/>
              <a:pathLst>
                <a:path extrusionOk="0" h="5143500" w="9144000">
                  <a:moveTo>
                    <a:pt x="9144000" y="0"/>
                  </a:moveTo>
                  <a:lnTo>
                    <a:pt x="0" y="0"/>
                  </a:lnTo>
                  <a:lnTo>
                    <a:pt x="0" y="5143497"/>
                  </a:lnTo>
                  <a:lnTo>
                    <a:pt x="9144000" y="5143497"/>
                  </a:lnTo>
                  <a:lnTo>
                    <a:pt x="9144000"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47" name="Google Shape;747;p38"/>
            <p:cNvSpPr/>
            <p:nvPr/>
          </p:nvSpPr>
          <p:spPr>
            <a:xfrm>
              <a:off x="0" y="4363935"/>
              <a:ext cx="9144000" cy="512445"/>
            </a:xfrm>
            <a:custGeom>
              <a:rect b="b" l="l" r="r" t="t"/>
              <a:pathLst>
                <a:path extrusionOk="0" h="512445" w="9144000">
                  <a:moveTo>
                    <a:pt x="9144000" y="0"/>
                  </a:moveTo>
                  <a:lnTo>
                    <a:pt x="0" y="0"/>
                  </a:lnTo>
                  <a:lnTo>
                    <a:pt x="0" y="512063"/>
                  </a:lnTo>
                  <a:lnTo>
                    <a:pt x="9144000" y="512063"/>
                  </a:lnTo>
                  <a:lnTo>
                    <a:pt x="9144000" y="0"/>
                  </a:lnTo>
                  <a:close/>
                </a:path>
              </a:pathLst>
            </a:custGeom>
            <a:solidFill>
              <a:srgbClr val="000000">
                <a:alpha val="4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748" name="Google Shape;748;p38"/>
            <p:cNvPicPr preferRelativeResize="0"/>
            <p:nvPr/>
          </p:nvPicPr>
          <p:blipFill rotWithShape="1">
            <a:blip r:embed="rId3">
              <a:alphaModFix/>
            </a:blip>
            <a:srcRect b="0" l="0" r="0" t="0"/>
            <a:stretch/>
          </p:blipFill>
          <p:spPr>
            <a:xfrm>
              <a:off x="2945002" y="642886"/>
              <a:ext cx="3287522" cy="3630167"/>
            </a:xfrm>
            <a:prstGeom prst="rect">
              <a:avLst/>
            </a:prstGeom>
            <a:noFill/>
            <a:ln>
              <a:noFill/>
            </a:ln>
          </p:spPr>
        </p:pic>
      </p:grpSp>
      <p:sp>
        <p:nvSpPr>
          <p:cNvPr id="749" name="Google Shape;749;p38"/>
          <p:cNvSpPr txBox="1"/>
          <p:nvPr/>
        </p:nvSpPr>
        <p:spPr>
          <a:xfrm>
            <a:off x="2728722" y="4358132"/>
            <a:ext cx="3688200" cy="506100"/>
          </a:xfrm>
          <a:prstGeom prst="rect">
            <a:avLst/>
          </a:prstGeom>
          <a:noFill/>
          <a:ln>
            <a:noFill/>
          </a:ln>
        </p:spPr>
        <p:txBody>
          <a:bodyPr anchorCtr="0" anchor="t" bIns="0" lIns="0" spcFirstLastPara="1" rIns="0" wrap="square" tIns="13325">
            <a:spAutoFit/>
          </a:bodyPr>
          <a:lstStyle/>
          <a:p>
            <a:pPr indent="0" lvl="0" marL="12700" marR="0" rtl="0" algn="ctr">
              <a:lnSpc>
                <a:spcPct val="100000"/>
              </a:lnSpc>
              <a:spcBef>
                <a:spcPts val="0"/>
              </a:spcBef>
              <a:spcAft>
                <a:spcPts val="0"/>
              </a:spcAft>
              <a:buNone/>
            </a:pPr>
            <a:r>
              <a:rPr b="1" lang="en-US" sz="3200">
                <a:solidFill>
                  <a:srgbClr val="FFFFFF"/>
                </a:solidFill>
                <a:latin typeface="Atkinson Hyperlegible"/>
                <a:ea typeface="Atkinson Hyperlegible"/>
                <a:cs typeface="Atkinson Hyperlegible"/>
                <a:sym typeface="Atkinson Hyperlegible"/>
              </a:rPr>
              <a:t>Upper Body</a:t>
            </a:r>
            <a:endParaRPr b="1" sz="3200">
              <a:latin typeface="Atkinson Hyperlegible"/>
              <a:ea typeface="Atkinson Hyperlegible"/>
              <a:cs typeface="Atkinson Hyperlegible"/>
              <a:sym typeface="Atkinson Hyperlegible"/>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39"/>
          <p:cNvSpPr/>
          <p:nvPr/>
        </p:nvSpPr>
        <p:spPr>
          <a:xfrm>
            <a:off x="323532" y="737844"/>
            <a:ext cx="3384550" cy="4148454"/>
          </a:xfrm>
          <a:custGeom>
            <a:rect b="b" l="l" r="r" t="t"/>
            <a:pathLst>
              <a:path extrusionOk="0" h="4148454" w="3384550">
                <a:moveTo>
                  <a:pt x="3384423" y="0"/>
                </a:moveTo>
                <a:lnTo>
                  <a:pt x="0" y="0"/>
                </a:lnTo>
                <a:lnTo>
                  <a:pt x="0" y="4148454"/>
                </a:lnTo>
                <a:lnTo>
                  <a:pt x="3384423" y="4148454"/>
                </a:lnTo>
                <a:lnTo>
                  <a:pt x="3384423"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55" name="Google Shape;755;p39"/>
          <p:cNvSpPr/>
          <p:nvPr/>
        </p:nvSpPr>
        <p:spPr>
          <a:xfrm>
            <a:off x="3995928" y="1159611"/>
            <a:ext cx="5111750" cy="3572510"/>
          </a:xfrm>
          <a:custGeom>
            <a:rect b="b" l="l" r="r" t="t"/>
            <a:pathLst>
              <a:path extrusionOk="0" h="3572510" w="5111750">
                <a:moveTo>
                  <a:pt x="5111623" y="0"/>
                </a:moveTo>
                <a:lnTo>
                  <a:pt x="0" y="0"/>
                </a:lnTo>
                <a:lnTo>
                  <a:pt x="0" y="3572383"/>
                </a:lnTo>
                <a:lnTo>
                  <a:pt x="5111623" y="3572383"/>
                </a:lnTo>
                <a:lnTo>
                  <a:pt x="5111623"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56" name="Google Shape;756;p39"/>
          <p:cNvSpPr txBox="1"/>
          <p:nvPr>
            <p:ph type="title"/>
          </p:nvPr>
        </p:nvSpPr>
        <p:spPr>
          <a:xfrm>
            <a:off x="323524" y="24775"/>
            <a:ext cx="8526600" cy="443100"/>
          </a:xfrm>
          <a:prstGeom prst="rect">
            <a:avLst/>
          </a:prstGeom>
          <a:noFill/>
          <a:ln>
            <a:noFill/>
          </a:ln>
        </p:spPr>
        <p:txBody>
          <a:bodyPr anchorCtr="0" anchor="t" bIns="0" lIns="0" spcFirstLastPara="1" rIns="0" wrap="square" tIns="12050">
            <a:spAutoFit/>
          </a:bodyPr>
          <a:lstStyle/>
          <a:p>
            <a:pPr indent="0" lvl="0" marL="12700" rtl="0" algn="ctr">
              <a:lnSpc>
                <a:spcPct val="100000"/>
              </a:lnSpc>
              <a:spcBef>
                <a:spcPts val="0"/>
              </a:spcBef>
              <a:spcAft>
                <a:spcPts val="0"/>
              </a:spcAft>
              <a:buNone/>
            </a:pPr>
            <a:r>
              <a:rPr b="1" lang="en-US">
                <a:latin typeface="Atkinson Hyperlegible"/>
                <a:ea typeface="Atkinson Hyperlegible"/>
                <a:cs typeface="Atkinson Hyperlegible"/>
                <a:sym typeface="Atkinson Hyperlegible"/>
              </a:rPr>
              <a:t>Bone Placement of the Upper Body</a:t>
            </a:r>
            <a:endParaRPr b="1">
              <a:latin typeface="Atkinson Hyperlegible"/>
              <a:ea typeface="Atkinson Hyperlegible"/>
              <a:cs typeface="Atkinson Hyperlegible"/>
              <a:sym typeface="Atkinson Hyperlegible"/>
            </a:endParaRPr>
          </a:p>
        </p:txBody>
      </p:sp>
      <p:sp>
        <p:nvSpPr>
          <p:cNvPr id="757" name="Google Shape;757;p39"/>
          <p:cNvSpPr txBox="1"/>
          <p:nvPr/>
        </p:nvSpPr>
        <p:spPr>
          <a:xfrm>
            <a:off x="4170925" y="1126597"/>
            <a:ext cx="4679400" cy="36054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04775">
            <a:normAutofit fontScale="92500" lnSpcReduction="10000"/>
          </a:bodyPr>
          <a:lstStyle/>
          <a:p>
            <a:pPr indent="0" lvl="0" marL="6096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⇒The most obvious and therefore the most difficult.</a:t>
            </a:r>
            <a:endParaRPr sz="1800">
              <a:solidFill>
                <a:schemeClr val="dk1"/>
              </a:solidFill>
              <a:latin typeface="Atkinson Hyperlegible"/>
              <a:ea typeface="Atkinson Hyperlegible"/>
              <a:cs typeface="Atkinson Hyperlegible"/>
              <a:sym typeface="Atkinson Hyperlegible"/>
            </a:endParaRPr>
          </a:p>
          <a:p>
            <a:pPr indent="0" lvl="0" marL="12700" rtl="0" algn="l">
              <a:spcBef>
                <a:spcPts val="64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upper body of a character is the part of the body that is most likely to attract attention in any scene, not just in action. In addition to the face, the shoulders, arms, and hands are unavoidable parts of a character's expression.</a:t>
            </a:r>
            <a:endParaRPr sz="1600">
              <a:solidFill>
                <a:schemeClr val="dk1"/>
              </a:solidFill>
              <a:latin typeface="Atkinson Hyperlegible"/>
              <a:ea typeface="Atkinson Hyperlegible"/>
              <a:cs typeface="Atkinson Hyperlegible"/>
              <a:sym typeface="Atkinson Hyperlegible"/>
            </a:endParaRPr>
          </a:p>
          <a:p>
            <a:pPr indent="0" lvl="0" marL="0" rtl="0" algn="l">
              <a:spcBef>
                <a:spcPts val="55"/>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12700"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Also, because we are used to seeing them in our daily lives, we can easily notice even the slightest discomfort.</a:t>
            </a:r>
            <a:endParaRPr sz="1600">
              <a:solidFill>
                <a:schemeClr val="dk1"/>
              </a:solidFill>
              <a:latin typeface="Atkinson Hyperlegible"/>
              <a:ea typeface="Atkinson Hyperlegible"/>
              <a:cs typeface="Atkinson Hyperlegible"/>
              <a:sym typeface="Atkinson Hyperlegible"/>
            </a:endParaRPr>
          </a:p>
          <a:p>
            <a:pPr indent="0" lvl="0" marL="12700" rtl="0" algn="l">
              <a:spcBef>
                <a:spcPts val="0"/>
              </a:spcBef>
              <a:spcAft>
                <a:spcPts val="0"/>
              </a:spcAft>
              <a:buClr>
                <a:schemeClr val="dk1"/>
              </a:buClr>
              <a:buSzPct val="100000"/>
              <a:buFont typeface="Arial"/>
              <a:buNone/>
            </a:pPr>
            <a:r>
              <a:t/>
            </a:r>
            <a:endParaRPr sz="1600">
              <a:solidFill>
                <a:schemeClr val="dk1"/>
              </a:solidFill>
              <a:latin typeface="Atkinson Hyperlegible"/>
              <a:ea typeface="Atkinson Hyperlegible"/>
              <a:cs typeface="Atkinson Hyperlegible"/>
              <a:sym typeface="Atkinson Hyperlegible"/>
            </a:endParaRPr>
          </a:p>
          <a:p>
            <a:pPr indent="0" lvl="0" marL="12700"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It is also the part of the body where fine adjustments have great significance.</a:t>
            </a:r>
            <a:endParaRPr sz="1600">
              <a:solidFill>
                <a:schemeClr val="dk1"/>
              </a:solidFill>
              <a:latin typeface="Atkinson Hyperlegible"/>
              <a:ea typeface="Atkinson Hyperlegible"/>
              <a:cs typeface="Atkinson Hyperlegible"/>
              <a:sym typeface="Atkinson Hyperlegible"/>
            </a:endParaRPr>
          </a:p>
          <a:p>
            <a:pPr indent="0" lvl="0" marL="0" rtl="0" algn="l">
              <a:spcBef>
                <a:spcPts val="50"/>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12700" marR="256540"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Bone placement is especially important for fingers and hands, where millimeters of adjustment can make a big difference in the impression.</a:t>
            </a:r>
            <a:endParaRPr b="1" sz="1800">
              <a:solidFill>
                <a:srgbClr val="FFFFFF"/>
              </a:solidFill>
              <a:latin typeface="Atkinson Hyperlegible"/>
              <a:ea typeface="Atkinson Hyperlegible"/>
              <a:cs typeface="Atkinson Hyperlegible"/>
              <a:sym typeface="Atkinson Hyperlegible"/>
            </a:endParaRPr>
          </a:p>
        </p:txBody>
      </p:sp>
      <p:pic>
        <p:nvPicPr>
          <p:cNvPr id="758" name="Google Shape;758;p39"/>
          <p:cNvPicPr preferRelativeResize="0"/>
          <p:nvPr/>
        </p:nvPicPr>
        <p:blipFill rotWithShape="1">
          <a:blip r:embed="rId3">
            <a:alphaModFix/>
          </a:blip>
          <a:srcRect b="0" l="0" r="0" t="0"/>
          <a:stretch/>
        </p:blipFill>
        <p:spPr>
          <a:xfrm>
            <a:off x="493280" y="778484"/>
            <a:ext cx="3044825" cy="410781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40"/>
          <p:cNvSpPr/>
          <p:nvPr/>
        </p:nvSpPr>
        <p:spPr>
          <a:xfrm>
            <a:off x="832167" y="647445"/>
            <a:ext cx="3811904" cy="2068830"/>
          </a:xfrm>
          <a:custGeom>
            <a:rect b="b" l="l" r="r" t="t"/>
            <a:pathLst>
              <a:path extrusionOk="0" h="2068830" w="3811904">
                <a:moveTo>
                  <a:pt x="3811778" y="0"/>
                </a:moveTo>
                <a:lnTo>
                  <a:pt x="0" y="0"/>
                </a:lnTo>
                <a:lnTo>
                  <a:pt x="0" y="2068321"/>
                </a:lnTo>
                <a:lnTo>
                  <a:pt x="3811778" y="2068321"/>
                </a:lnTo>
                <a:lnTo>
                  <a:pt x="3811778" y="0"/>
                </a:lnTo>
                <a:close/>
              </a:path>
            </a:pathLst>
          </a:custGeom>
          <a:solidFill>
            <a:srgbClr val="000000">
              <a:alpha val="24705"/>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64" name="Google Shape;764;p40"/>
          <p:cNvSpPr/>
          <p:nvPr/>
        </p:nvSpPr>
        <p:spPr>
          <a:xfrm>
            <a:off x="4751704" y="647445"/>
            <a:ext cx="3875404" cy="2068830"/>
          </a:xfrm>
          <a:custGeom>
            <a:rect b="b" l="l" r="r" t="t"/>
            <a:pathLst>
              <a:path extrusionOk="0" h="2068830" w="3875404">
                <a:moveTo>
                  <a:pt x="3874897" y="0"/>
                </a:moveTo>
                <a:lnTo>
                  <a:pt x="0" y="0"/>
                </a:lnTo>
                <a:lnTo>
                  <a:pt x="0" y="2068321"/>
                </a:lnTo>
                <a:lnTo>
                  <a:pt x="3874897" y="2068321"/>
                </a:lnTo>
                <a:lnTo>
                  <a:pt x="3874897" y="0"/>
                </a:lnTo>
                <a:close/>
              </a:path>
            </a:pathLst>
          </a:custGeom>
          <a:solidFill>
            <a:srgbClr val="000000">
              <a:alpha val="24705"/>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765" name="Google Shape;765;p40"/>
          <p:cNvGrpSpPr/>
          <p:nvPr/>
        </p:nvGrpSpPr>
        <p:grpSpPr>
          <a:xfrm>
            <a:off x="1818894" y="2967367"/>
            <a:ext cx="1302385" cy="2040255"/>
            <a:chOff x="1818894" y="2967367"/>
            <a:chExt cx="1302385" cy="2040255"/>
          </a:xfrm>
        </p:grpSpPr>
        <p:sp>
          <p:nvSpPr>
            <p:cNvPr id="766" name="Google Shape;766;p40"/>
            <p:cNvSpPr/>
            <p:nvPr/>
          </p:nvSpPr>
          <p:spPr>
            <a:xfrm>
              <a:off x="1818894" y="2967367"/>
              <a:ext cx="1302385" cy="2040255"/>
            </a:xfrm>
            <a:custGeom>
              <a:rect b="b" l="l" r="r" t="t"/>
              <a:pathLst>
                <a:path extrusionOk="0" h="2040254" w="1302385">
                  <a:moveTo>
                    <a:pt x="1302384" y="0"/>
                  </a:moveTo>
                  <a:lnTo>
                    <a:pt x="0" y="0"/>
                  </a:lnTo>
                  <a:lnTo>
                    <a:pt x="0" y="2039874"/>
                  </a:lnTo>
                  <a:lnTo>
                    <a:pt x="1302384" y="2039874"/>
                  </a:lnTo>
                  <a:lnTo>
                    <a:pt x="130238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767" name="Google Shape;767;p40"/>
            <p:cNvPicPr preferRelativeResize="0"/>
            <p:nvPr/>
          </p:nvPicPr>
          <p:blipFill rotWithShape="1">
            <a:blip r:embed="rId3">
              <a:alphaModFix/>
            </a:blip>
            <a:srcRect b="0" l="0" r="0" t="0"/>
            <a:stretch/>
          </p:blipFill>
          <p:spPr>
            <a:xfrm>
              <a:off x="1894713" y="2967367"/>
              <a:ext cx="1198422" cy="2039874"/>
            </a:xfrm>
            <a:prstGeom prst="rect">
              <a:avLst/>
            </a:prstGeom>
            <a:noFill/>
            <a:ln>
              <a:noFill/>
            </a:ln>
          </p:spPr>
        </p:pic>
      </p:grpSp>
      <p:sp>
        <p:nvSpPr>
          <p:cNvPr id="768" name="Google Shape;768;p40"/>
          <p:cNvSpPr txBox="1"/>
          <p:nvPr>
            <p:ph type="title"/>
          </p:nvPr>
        </p:nvSpPr>
        <p:spPr>
          <a:xfrm>
            <a:off x="329650" y="24775"/>
            <a:ext cx="85278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About shoulder movement</a:t>
            </a:r>
            <a:endParaRPr b="1">
              <a:latin typeface="Atkinson Hyperlegible"/>
              <a:ea typeface="Atkinson Hyperlegible"/>
              <a:cs typeface="Atkinson Hyperlegible"/>
              <a:sym typeface="Atkinson Hyperlegible"/>
            </a:endParaRPr>
          </a:p>
        </p:txBody>
      </p:sp>
      <p:pic>
        <p:nvPicPr>
          <p:cNvPr id="769" name="Google Shape;769;p40"/>
          <p:cNvPicPr preferRelativeResize="0"/>
          <p:nvPr/>
        </p:nvPicPr>
        <p:blipFill rotWithShape="1">
          <a:blip r:embed="rId4">
            <a:alphaModFix/>
          </a:blip>
          <a:srcRect b="0" l="0" r="0" t="0"/>
          <a:stretch/>
        </p:blipFill>
        <p:spPr>
          <a:xfrm>
            <a:off x="409930" y="2967367"/>
            <a:ext cx="1302385" cy="2039874"/>
          </a:xfrm>
          <a:prstGeom prst="rect">
            <a:avLst/>
          </a:prstGeom>
          <a:noFill/>
          <a:ln>
            <a:noFill/>
          </a:ln>
        </p:spPr>
      </p:pic>
      <p:sp>
        <p:nvSpPr>
          <p:cNvPr id="770" name="Google Shape;770;p40"/>
          <p:cNvSpPr txBox="1"/>
          <p:nvPr/>
        </p:nvSpPr>
        <p:spPr>
          <a:xfrm>
            <a:off x="3635875" y="2856073"/>
            <a:ext cx="5327700" cy="21171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54600">
            <a:normAutofit fontScale="92500" lnSpcReduction="10000"/>
          </a:bodyPr>
          <a:lstStyle/>
          <a:p>
            <a:pPr indent="0" lvl="0" marL="19685"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⇒Don't underestimate the movement of the shoulders.</a:t>
            </a:r>
            <a:endParaRPr sz="1800">
              <a:solidFill>
                <a:schemeClr val="dk1"/>
              </a:solidFill>
              <a:latin typeface="Atkinson Hyperlegible"/>
              <a:ea typeface="Atkinson Hyperlegible"/>
              <a:cs typeface="Atkinson Hyperlegible"/>
              <a:sym typeface="Atkinson Hyperlegible"/>
            </a:endParaRPr>
          </a:p>
          <a:p>
            <a:pPr indent="0" lvl="0" marL="331470" marR="408940" rtl="0" algn="l">
              <a:spcBef>
                <a:spcPts val="525"/>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Shoulder movements are very important not only for actions but also for emotional expressions, such as "shrugging" and "dropping".</a:t>
            </a:r>
            <a:endParaRPr sz="1600">
              <a:solidFill>
                <a:schemeClr val="dk1"/>
              </a:solidFill>
              <a:latin typeface="Atkinson Hyperlegible"/>
              <a:ea typeface="Atkinson Hyperlegible"/>
              <a:cs typeface="Atkinson Hyperlegible"/>
              <a:sym typeface="Atkinson Hyperlegible"/>
            </a:endParaRPr>
          </a:p>
          <a:p>
            <a:pPr indent="0" lvl="0" marL="331470" marR="316865"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In action, whether or not you put your shoulders into a punch can completely change the strength and meaning of the pose.  Depending on the posture of the shoulders, the pose may be </a:t>
            </a:r>
            <a:r>
              <a:rPr i="1" lang="en-US" sz="1600">
                <a:solidFill>
                  <a:schemeClr val="lt1"/>
                </a:solidFill>
                <a:latin typeface="Atkinson Hyperlegible"/>
                <a:ea typeface="Atkinson Hyperlegible"/>
                <a:cs typeface="Atkinson Hyperlegible"/>
                <a:sym typeface="Atkinson Hyperlegible"/>
              </a:rPr>
              <a:t>"I put power into it"</a:t>
            </a:r>
            <a:r>
              <a:rPr lang="en-US" sz="1600">
                <a:solidFill>
                  <a:schemeClr val="lt1"/>
                </a:solidFill>
                <a:latin typeface="Atkinson Hyperlegible"/>
                <a:ea typeface="Atkinson Hyperlegible"/>
                <a:cs typeface="Atkinson Hyperlegible"/>
                <a:sym typeface="Atkinson Hyperlegible"/>
              </a:rPr>
              <a:t> or</a:t>
            </a:r>
            <a:r>
              <a:rPr i="1" lang="en-US" sz="1600">
                <a:solidFill>
                  <a:schemeClr val="lt1"/>
                </a:solidFill>
                <a:latin typeface="Atkinson Hyperlegible"/>
                <a:ea typeface="Atkinson Hyperlegible"/>
                <a:cs typeface="Atkinson Hyperlegible"/>
                <a:sym typeface="Atkinson Hyperlegible"/>
              </a:rPr>
              <a:t> "I hit it lightly”</a:t>
            </a:r>
            <a:r>
              <a:rPr lang="en-US" sz="1600">
                <a:solidFill>
                  <a:schemeClr val="lt1"/>
                </a:solidFill>
                <a:latin typeface="Atkinson Hyperlegible"/>
                <a:ea typeface="Atkinson Hyperlegible"/>
                <a:cs typeface="Atkinson Hyperlegible"/>
                <a:sym typeface="Atkinson Hyperlegible"/>
              </a:rPr>
              <a:t>.</a:t>
            </a:r>
            <a:endParaRPr b="1" sz="1800">
              <a:solidFill>
                <a:srgbClr val="FFFFFF"/>
              </a:solidFill>
              <a:latin typeface="Atkinson Hyperlegible"/>
              <a:ea typeface="Atkinson Hyperlegible"/>
              <a:cs typeface="Atkinson Hyperlegible"/>
              <a:sym typeface="Atkinson Hyperlegible"/>
            </a:endParaRPr>
          </a:p>
        </p:txBody>
      </p:sp>
      <p:pic>
        <p:nvPicPr>
          <p:cNvPr id="771" name="Google Shape;771;p40"/>
          <p:cNvPicPr preferRelativeResize="0"/>
          <p:nvPr/>
        </p:nvPicPr>
        <p:blipFill rotWithShape="1">
          <a:blip r:embed="rId5">
            <a:alphaModFix/>
          </a:blip>
          <a:srcRect b="0" l="0" r="0" t="0"/>
          <a:stretch/>
        </p:blipFill>
        <p:spPr>
          <a:xfrm>
            <a:off x="4782184" y="699516"/>
            <a:ext cx="3713861" cy="2016251"/>
          </a:xfrm>
          <a:prstGeom prst="rect">
            <a:avLst/>
          </a:prstGeom>
          <a:noFill/>
          <a:ln>
            <a:noFill/>
          </a:ln>
        </p:spPr>
      </p:pic>
      <p:pic>
        <p:nvPicPr>
          <p:cNvPr id="772" name="Google Shape;772;p40"/>
          <p:cNvPicPr preferRelativeResize="0"/>
          <p:nvPr/>
        </p:nvPicPr>
        <p:blipFill rotWithShape="1">
          <a:blip r:embed="rId6">
            <a:alphaModFix/>
          </a:blip>
          <a:srcRect b="0" l="0" r="0" t="0"/>
          <a:stretch/>
        </p:blipFill>
        <p:spPr>
          <a:xfrm>
            <a:off x="832167" y="699516"/>
            <a:ext cx="3713861" cy="201625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grpSp>
        <p:nvGrpSpPr>
          <p:cNvPr id="777" name="Google Shape;777;p41"/>
          <p:cNvGrpSpPr/>
          <p:nvPr/>
        </p:nvGrpSpPr>
        <p:grpSpPr>
          <a:xfrm>
            <a:off x="3995928" y="718908"/>
            <a:ext cx="4853940" cy="3528695"/>
            <a:chOff x="3995928" y="718908"/>
            <a:chExt cx="4853940" cy="3528695"/>
          </a:xfrm>
        </p:grpSpPr>
        <p:sp>
          <p:nvSpPr>
            <p:cNvPr id="778" name="Google Shape;778;p41"/>
            <p:cNvSpPr/>
            <p:nvPr/>
          </p:nvSpPr>
          <p:spPr>
            <a:xfrm>
              <a:off x="3995928" y="718908"/>
              <a:ext cx="4853940" cy="3528695"/>
            </a:xfrm>
            <a:custGeom>
              <a:rect b="b" l="l" r="r" t="t"/>
              <a:pathLst>
                <a:path extrusionOk="0" h="3528695" w="4853940">
                  <a:moveTo>
                    <a:pt x="4853812" y="0"/>
                  </a:moveTo>
                  <a:lnTo>
                    <a:pt x="0" y="0"/>
                  </a:lnTo>
                  <a:lnTo>
                    <a:pt x="0" y="3528441"/>
                  </a:lnTo>
                  <a:lnTo>
                    <a:pt x="4853812" y="3528441"/>
                  </a:lnTo>
                  <a:lnTo>
                    <a:pt x="4853812"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779" name="Google Shape;779;p41"/>
            <p:cNvPicPr preferRelativeResize="0"/>
            <p:nvPr/>
          </p:nvPicPr>
          <p:blipFill rotWithShape="1">
            <a:blip r:embed="rId3">
              <a:alphaModFix/>
            </a:blip>
            <a:srcRect b="0" l="0" r="0" t="0"/>
            <a:stretch/>
          </p:blipFill>
          <p:spPr>
            <a:xfrm>
              <a:off x="4107307" y="838542"/>
              <a:ext cx="2384298" cy="3408807"/>
            </a:xfrm>
            <a:prstGeom prst="rect">
              <a:avLst/>
            </a:prstGeom>
            <a:noFill/>
            <a:ln>
              <a:noFill/>
            </a:ln>
          </p:spPr>
        </p:pic>
        <p:pic>
          <p:nvPicPr>
            <p:cNvPr id="780" name="Google Shape;780;p41"/>
            <p:cNvPicPr preferRelativeResize="0"/>
            <p:nvPr/>
          </p:nvPicPr>
          <p:blipFill rotWithShape="1">
            <a:blip r:embed="rId4">
              <a:alphaModFix/>
            </a:blip>
            <a:srcRect b="0" l="0" r="0" t="0"/>
            <a:stretch/>
          </p:blipFill>
          <p:spPr>
            <a:xfrm>
              <a:off x="6336919" y="904709"/>
              <a:ext cx="2512822" cy="3342640"/>
            </a:xfrm>
            <a:prstGeom prst="rect">
              <a:avLst/>
            </a:prstGeom>
            <a:noFill/>
            <a:ln>
              <a:noFill/>
            </a:ln>
          </p:spPr>
        </p:pic>
        <p:pic>
          <p:nvPicPr>
            <p:cNvPr id="781" name="Google Shape;781;p41"/>
            <p:cNvPicPr preferRelativeResize="0"/>
            <p:nvPr/>
          </p:nvPicPr>
          <p:blipFill rotWithShape="1">
            <a:blip r:embed="rId5">
              <a:alphaModFix/>
            </a:blip>
            <a:srcRect b="0" l="0" r="0" t="0"/>
            <a:stretch/>
          </p:blipFill>
          <p:spPr>
            <a:xfrm>
              <a:off x="4961255" y="3060700"/>
              <a:ext cx="94361" cy="94233"/>
            </a:xfrm>
            <a:prstGeom prst="rect">
              <a:avLst/>
            </a:prstGeom>
            <a:noFill/>
            <a:ln>
              <a:noFill/>
            </a:ln>
          </p:spPr>
        </p:pic>
        <p:sp>
          <p:nvSpPr>
            <p:cNvPr id="782" name="Google Shape;782;p41"/>
            <p:cNvSpPr/>
            <p:nvPr/>
          </p:nvSpPr>
          <p:spPr>
            <a:xfrm>
              <a:off x="4877943" y="2974162"/>
              <a:ext cx="266065" cy="266700"/>
            </a:xfrm>
            <a:custGeom>
              <a:rect b="b" l="l" r="r" t="t"/>
              <a:pathLst>
                <a:path extrusionOk="0" h="266700" w="266064">
                  <a:moveTo>
                    <a:pt x="262890" y="154736"/>
                  </a:moveTo>
                  <a:lnTo>
                    <a:pt x="247650" y="152323"/>
                  </a:lnTo>
                  <a:lnTo>
                    <a:pt x="242722" y="172046"/>
                  </a:lnTo>
                  <a:lnTo>
                    <a:pt x="234581" y="190550"/>
                  </a:lnTo>
                  <a:lnTo>
                    <a:pt x="223405" y="207441"/>
                  </a:lnTo>
                  <a:lnTo>
                    <a:pt x="209423" y="222300"/>
                  </a:lnTo>
                  <a:lnTo>
                    <a:pt x="168681" y="246037"/>
                  </a:lnTo>
                  <a:lnTo>
                    <a:pt x="123609" y="252082"/>
                  </a:lnTo>
                  <a:lnTo>
                    <a:pt x="79565" y="240804"/>
                  </a:lnTo>
                  <a:lnTo>
                    <a:pt x="41910" y="212521"/>
                  </a:lnTo>
                  <a:lnTo>
                    <a:pt x="64262" y="210108"/>
                  </a:lnTo>
                  <a:lnTo>
                    <a:pt x="4826" y="147370"/>
                  </a:lnTo>
                  <a:lnTo>
                    <a:pt x="889" y="216966"/>
                  </a:lnTo>
                  <a:lnTo>
                    <a:pt x="23495" y="214553"/>
                  </a:lnTo>
                  <a:lnTo>
                    <a:pt x="40944" y="233527"/>
                  </a:lnTo>
                  <a:lnTo>
                    <a:pt x="61480" y="248678"/>
                  </a:lnTo>
                  <a:lnTo>
                    <a:pt x="84518" y="259651"/>
                  </a:lnTo>
                  <a:lnTo>
                    <a:pt x="109474" y="266115"/>
                  </a:lnTo>
                  <a:lnTo>
                    <a:pt x="152400" y="266052"/>
                  </a:lnTo>
                  <a:lnTo>
                    <a:pt x="191744" y="253034"/>
                  </a:lnTo>
                  <a:lnTo>
                    <a:pt x="224955" y="228917"/>
                  </a:lnTo>
                  <a:lnTo>
                    <a:pt x="249516" y="195541"/>
                  </a:lnTo>
                  <a:lnTo>
                    <a:pt x="262890" y="154736"/>
                  </a:lnTo>
                  <a:close/>
                </a:path>
                <a:path extrusionOk="0" h="266700" w="266064">
                  <a:moveTo>
                    <a:pt x="266065" y="60502"/>
                  </a:moveTo>
                  <a:lnTo>
                    <a:pt x="243332" y="61137"/>
                  </a:lnTo>
                  <a:lnTo>
                    <a:pt x="227418" y="40944"/>
                  </a:lnTo>
                  <a:lnTo>
                    <a:pt x="208114" y="24282"/>
                  </a:lnTo>
                  <a:lnTo>
                    <a:pt x="185991" y="11569"/>
                  </a:lnTo>
                  <a:lnTo>
                    <a:pt x="161671" y="3225"/>
                  </a:lnTo>
                  <a:lnTo>
                    <a:pt x="118795" y="0"/>
                  </a:lnTo>
                  <a:lnTo>
                    <a:pt x="78536" y="9956"/>
                  </a:lnTo>
                  <a:lnTo>
                    <a:pt x="43535" y="31445"/>
                  </a:lnTo>
                  <a:lnTo>
                    <a:pt x="16471" y="62865"/>
                  </a:lnTo>
                  <a:lnTo>
                    <a:pt x="0" y="102539"/>
                  </a:lnTo>
                  <a:lnTo>
                    <a:pt x="15113" y="106095"/>
                  </a:lnTo>
                  <a:lnTo>
                    <a:pt x="21513" y="86753"/>
                  </a:lnTo>
                  <a:lnTo>
                    <a:pt x="31064" y="68935"/>
                  </a:lnTo>
                  <a:lnTo>
                    <a:pt x="43484" y="53009"/>
                  </a:lnTo>
                  <a:lnTo>
                    <a:pt x="58547" y="39293"/>
                  </a:lnTo>
                  <a:lnTo>
                    <a:pt x="100965" y="18719"/>
                  </a:lnTo>
                  <a:lnTo>
                    <a:pt x="146380" y="16103"/>
                  </a:lnTo>
                  <a:lnTo>
                    <a:pt x="189433" y="30708"/>
                  </a:lnTo>
                  <a:lnTo>
                    <a:pt x="224790" y="61772"/>
                  </a:lnTo>
                  <a:lnTo>
                    <a:pt x="202438" y="62534"/>
                  </a:lnTo>
                  <a:lnTo>
                    <a:pt x="256794" y="129590"/>
                  </a:lnTo>
                  <a:lnTo>
                    <a:pt x="266065" y="60502"/>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783" name="Google Shape;783;p41"/>
            <p:cNvPicPr preferRelativeResize="0"/>
            <p:nvPr/>
          </p:nvPicPr>
          <p:blipFill rotWithShape="1">
            <a:blip r:embed="rId6">
              <a:alphaModFix/>
            </a:blip>
            <a:srcRect b="0" l="0" r="0" t="0"/>
            <a:stretch/>
          </p:blipFill>
          <p:spPr>
            <a:xfrm>
              <a:off x="5166614" y="3107816"/>
              <a:ext cx="94361" cy="94360"/>
            </a:xfrm>
            <a:prstGeom prst="rect">
              <a:avLst/>
            </a:prstGeom>
            <a:noFill/>
            <a:ln>
              <a:noFill/>
            </a:ln>
          </p:spPr>
        </p:pic>
        <p:sp>
          <p:nvSpPr>
            <p:cNvPr id="784" name="Google Shape;784;p41"/>
            <p:cNvSpPr/>
            <p:nvPr/>
          </p:nvSpPr>
          <p:spPr>
            <a:xfrm>
              <a:off x="5083302" y="3021342"/>
              <a:ext cx="266065" cy="266065"/>
            </a:xfrm>
            <a:custGeom>
              <a:rect b="b" l="l" r="r" t="t"/>
              <a:pathLst>
                <a:path extrusionOk="0" h="266064" w="266064">
                  <a:moveTo>
                    <a:pt x="263017" y="154673"/>
                  </a:moveTo>
                  <a:lnTo>
                    <a:pt x="247650" y="152260"/>
                  </a:lnTo>
                  <a:lnTo>
                    <a:pt x="242722" y="172059"/>
                  </a:lnTo>
                  <a:lnTo>
                    <a:pt x="234581" y="190588"/>
                  </a:lnTo>
                  <a:lnTo>
                    <a:pt x="223405" y="207454"/>
                  </a:lnTo>
                  <a:lnTo>
                    <a:pt x="209423" y="222237"/>
                  </a:lnTo>
                  <a:lnTo>
                    <a:pt x="168744" y="245986"/>
                  </a:lnTo>
                  <a:lnTo>
                    <a:pt x="123659" y="252082"/>
                  </a:lnTo>
                  <a:lnTo>
                    <a:pt x="79578" y="240855"/>
                  </a:lnTo>
                  <a:lnTo>
                    <a:pt x="41910" y="212585"/>
                  </a:lnTo>
                  <a:lnTo>
                    <a:pt x="64262" y="210045"/>
                  </a:lnTo>
                  <a:lnTo>
                    <a:pt x="4826" y="147434"/>
                  </a:lnTo>
                  <a:lnTo>
                    <a:pt x="889" y="217030"/>
                  </a:lnTo>
                  <a:lnTo>
                    <a:pt x="23495" y="214490"/>
                  </a:lnTo>
                  <a:lnTo>
                    <a:pt x="40944" y="233476"/>
                  </a:lnTo>
                  <a:lnTo>
                    <a:pt x="61480" y="248653"/>
                  </a:lnTo>
                  <a:lnTo>
                    <a:pt x="84518" y="259638"/>
                  </a:lnTo>
                  <a:lnTo>
                    <a:pt x="109474" y="266052"/>
                  </a:lnTo>
                  <a:lnTo>
                    <a:pt x="152400" y="265988"/>
                  </a:lnTo>
                  <a:lnTo>
                    <a:pt x="191757" y="252971"/>
                  </a:lnTo>
                  <a:lnTo>
                    <a:pt x="224980" y="228854"/>
                  </a:lnTo>
                  <a:lnTo>
                    <a:pt x="249580" y="195478"/>
                  </a:lnTo>
                  <a:lnTo>
                    <a:pt x="263017" y="154673"/>
                  </a:lnTo>
                  <a:close/>
                </a:path>
                <a:path extrusionOk="0" h="266064" w="266064">
                  <a:moveTo>
                    <a:pt x="266065" y="60439"/>
                  </a:moveTo>
                  <a:lnTo>
                    <a:pt x="243332" y="61201"/>
                  </a:lnTo>
                  <a:lnTo>
                    <a:pt x="227418" y="40944"/>
                  </a:lnTo>
                  <a:lnTo>
                    <a:pt x="208114" y="24231"/>
                  </a:lnTo>
                  <a:lnTo>
                    <a:pt x="185991" y="11506"/>
                  </a:lnTo>
                  <a:lnTo>
                    <a:pt x="161671" y="3162"/>
                  </a:lnTo>
                  <a:lnTo>
                    <a:pt x="118808" y="0"/>
                  </a:lnTo>
                  <a:lnTo>
                    <a:pt x="78562" y="9982"/>
                  </a:lnTo>
                  <a:lnTo>
                    <a:pt x="43586" y="31483"/>
                  </a:lnTo>
                  <a:lnTo>
                    <a:pt x="16510" y="62852"/>
                  </a:lnTo>
                  <a:lnTo>
                    <a:pt x="0" y="102476"/>
                  </a:lnTo>
                  <a:lnTo>
                    <a:pt x="15113" y="106159"/>
                  </a:lnTo>
                  <a:lnTo>
                    <a:pt x="21526" y="86791"/>
                  </a:lnTo>
                  <a:lnTo>
                    <a:pt x="31076" y="68935"/>
                  </a:lnTo>
                  <a:lnTo>
                    <a:pt x="43535" y="52959"/>
                  </a:lnTo>
                  <a:lnTo>
                    <a:pt x="58674" y="39230"/>
                  </a:lnTo>
                  <a:lnTo>
                    <a:pt x="101015" y="18707"/>
                  </a:lnTo>
                  <a:lnTo>
                    <a:pt x="146405" y="16090"/>
                  </a:lnTo>
                  <a:lnTo>
                    <a:pt x="189484" y="30657"/>
                  </a:lnTo>
                  <a:lnTo>
                    <a:pt x="224917" y="61709"/>
                  </a:lnTo>
                  <a:lnTo>
                    <a:pt x="202438" y="62471"/>
                  </a:lnTo>
                  <a:lnTo>
                    <a:pt x="256794" y="129527"/>
                  </a:lnTo>
                  <a:lnTo>
                    <a:pt x="266065" y="6043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785" name="Google Shape;785;p41"/>
            <p:cNvPicPr preferRelativeResize="0"/>
            <p:nvPr/>
          </p:nvPicPr>
          <p:blipFill rotWithShape="1">
            <a:blip r:embed="rId7">
              <a:alphaModFix/>
            </a:blip>
            <a:srcRect b="0" l="0" r="0" t="0"/>
            <a:stretch/>
          </p:blipFill>
          <p:spPr>
            <a:xfrm>
              <a:off x="7026783" y="3013456"/>
              <a:ext cx="94234" cy="94361"/>
            </a:xfrm>
            <a:prstGeom prst="rect">
              <a:avLst/>
            </a:prstGeom>
            <a:noFill/>
            <a:ln>
              <a:noFill/>
            </a:ln>
          </p:spPr>
        </p:pic>
        <p:sp>
          <p:nvSpPr>
            <p:cNvPr id="786" name="Google Shape;786;p41"/>
            <p:cNvSpPr/>
            <p:nvPr/>
          </p:nvSpPr>
          <p:spPr>
            <a:xfrm>
              <a:off x="6943471" y="2926981"/>
              <a:ext cx="266065" cy="266700"/>
            </a:xfrm>
            <a:custGeom>
              <a:rect b="b" l="l" r="r" t="t"/>
              <a:pathLst>
                <a:path extrusionOk="0" h="266700" w="266065">
                  <a:moveTo>
                    <a:pt x="262890" y="154673"/>
                  </a:moveTo>
                  <a:lnTo>
                    <a:pt x="247523" y="152260"/>
                  </a:lnTo>
                  <a:lnTo>
                    <a:pt x="242646" y="172059"/>
                  </a:lnTo>
                  <a:lnTo>
                    <a:pt x="234505" y="190588"/>
                  </a:lnTo>
                  <a:lnTo>
                    <a:pt x="223304" y="207454"/>
                  </a:lnTo>
                  <a:lnTo>
                    <a:pt x="209296" y="222237"/>
                  </a:lnTo>
                  <a:lnTo>
                    <a:pt x="168617" y="245986"/>
                  </a:lnTo>
                  <a:lnTo>
                    <a:pt x="123532" y="252095"/>
                  </a:lnTo>
                  <a:lnTo>
                    <a:pt x="79451" y="240855"/>
                  </a:lnTo>
                  <a:lnTo>
                    <a:pt x="41783" y="212585"/>
                  </a:lnTo>
                  <a:lnTo>
                    <a:pt x="64135" y="210045"/>
                  </a:lnTo>
                  <a:lnTo>
                    <a:pt x="4826" y="147434"/>
                  </a:lnTo>
                  <a:lnTo>
                    <a:pt x="889" y="217030"/>
                  </a:lnTo>
                  <a:lnTo>
                    <a:pt x="23495" y="214617"/>
                  </a:lnTo>
                  <a:lnTo>
                    <a:pt x="40881" y="233540"/>
                  </a:lnTo>
                  <a:lnTo>
                    <a:pt x="61417" y="248691"/>
                  </a:lnTo>
                  <a:lnTo>
                    <a:pt x="84442" y="259702"/>
                  </a:lnTo>
                  <a:lnTo>
                    <a:pt x="109347" y="266179"/>
                  </a:lnTo>
                  <a:lnTo>
                    <a:pt x="152285" y="266052"/>
                  </a:lnTo>
                  <a:lnTo>
                    <a:pt x="191655" y="252996"/>
                  </a:lnTo>
                  <a:lnTo>
                    <a:pt x="224917" y="228854"/>
                  </a:lnTo>
                  <a:lnTo>
                    <a:pt x="249504" y="195478"/>
                  </a:lnTo>
                  <a:lnTo>
                    <a:pt x="262890" y="154673"/>
                  </a:lnTo>
                  <a:close/>
                </a:path>
                <a:path extrusionOk="0" h="266700" w="266065">
                  <a:moveTo>
                    <a:pt x="265938" y="60439"/>
                  </a:moveTo>
                  <a:lnTo>
                    <a:pt x="243332" y="61201"/>
                  </a:lnTo>
                  <a:lnTo>
                    <a:pt x="227368" y="40957"/>
                  </a:lnTo>
                  <a:lnTo>
                    <a:pt x="208051" y="24282"/>
                  </a:lnTo>
                  <a:lnTo>
                    <a:pt x="185928" y="11557"/>
                  </a:lnTo>
                  <a:lnTo>
                    <a:pt x="161544" y="3162"/>
                  </a:lnTo>
                  <a:lnTo>
                    <a:pt x="118732" y="0"/>
                  </a:lnTo>
                  <a:lnTo>
                    <a:pt x="78498" y="9982"/>
                  </a:lnTo>
                  <a:lnTo>
                    <a:pt x="43522" y="31483"/>
                  </a:lnTo>
                  <a:lnTo>
                    <a:pt x="16459" y="62852"/>
                  </a:lnTo>
                  <a:lnTo>
                    <a:pt x="0" y="102476"/>
                  </a:lnTo>
                  <a:lnTo>
                    <a:pt x="14986" y="106159"/>
                  </a:lnTo>
                  <a:lnTo>
                    <a:pt x="21463" y="86791"/>
                  </a:lnTo>
                  <a:lnTo>
                    <a:pt x="31051" y="68935"/>
                  </a:lnTo>
                  <a:lnTo>
                    <a:pt x="43484" y="52959"/>
                  </a:lnTo>
                  <a:lnTo>
                    <a:pt x="58547" y="39230"/>
                  </a:lnTo>
                  <a:lnTo>
                    <a:pt x="100914" y="18707"/>
                  </a:lnTo>
                  <a:lnTo>
                    <a:pt x="146329" y="16103"/>
                  </a:lnTo>
                  <a:lnTo>
                    <a:pt x="189420" y="30721"/>
                  </a:lnTo>
                  <a:lnTo>
                    <a:pt x="224790" y="61836"/>
                  </a:lnTo>
                  <a:lnTo>
                    <a:pt x="202311" y="62471"/>
                  </a:lnTo>
                  <a:lnTo>
                    <a:pt x="256794" y="129527"/>
                  </a:lnTo>
                  <a:lnTo>
                    <a:pt x="265938" y="6043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787" name="Google Shape;787;p41"/>
            <p:cNvPicPr preferRelativeResize="0"/>
            <p:nvPr/>
          </p:nvPicPr>
          <p:blipFill rotWithShape="1">
            <a:blip r:embed="rId8">
              <a:alphaModFix/>
            </a:blip>
            <a:srcRect b="0" l="0" r="0" t="0"/>
            <a:stretch/>
          </p:blipFill>
          <p:spPr>
            <a:xfrm>
              <a:off x="7689850" y="3139820"/>
              <a:ext cx="94233" cy="94234"/>
            </a:xfrm>
            <a:prstGeom prst="rect">
              <a:avLst/>
            </a:prstGeom>
            <a:noFill/>
            <a:ln>
              <a:noFill/>
            </a:ln>
          </p:spPr>
        </p:pic>
        <p:sp>
          <p:nvSpPr>
            <p:cNvPr id="788" name="Google Shape;788;p41"/>
            <p:cNvSpPr/>
            <p:nvPr/>
          </p:nvSpPr>
          <p:spPr>
            <a:xfrm>
              <a:off x="7606538" y="3053295"/>
              <a:ext cx="266065" cy="266700"/>
            </a:xfrm>
            <a:custGeom>
              <a:rect b="b" l="l" r="r" t="t"/>
              <a:pathLst>
                <a:path extrusionOk="0" h="266700" w="266065">
                  <a:moveTo>
                    <a:pt x="262890" y="154724"/>
                  </a:moveTo>
                  <a:lnTo>
                    <a:pt x="247650" y="152311"/>
                  </a:lnTo>
                  <a:lnTo>
                    <a:pt x="242709" y="172097"/>
                  </a:lnTo>
                  <a:lnTo>
                    <a:pt x="234518" y="190588"/>
                  </a:lnTo>
                  <a:lnTo>
                    <a:pt x="223304" y="207454"/>
                  </a:lnTo>
                  <a:lnTo>
                    <a:pt x="209296" y="222288"/>
                  </a:lnTo>
                  <a:lnTo>
                    <a:pt x="168630" y="246024"/>
                  </a:lnTo>
                  <a:lnTo>
                    <a:pt x="123583" y="252082"/>
                  </a:lnTo>
                  <a:lnTo>
                    <a:pt x="79502" y="240792"/>
                  </a:lnTo>
                  <a:lnTo>
                    <a:pt x="41783" y="212509"/>
                  </a:lnTo>
                  <a:lnTo>
                    <a:pt x="64135" y="210096"/>
                  </a:lnTo>
                  <a:lnTo>
                    <a:pt x="4826" y="147358"/>
                  </a:lnTo>
                  <a:lnTo>
                    <a:pt x="889" y="216954"/>
                  </a:lnTo>
                  <a:lnTo>
                    <a:pt x="23495" y="214541"/>
                  </a:lnTo>
                  <a:lnTo>
                    <a:pt x="40881" y="233514"/>
                  </a:lnTo>
                  <a:lnTo>
                    <a:pt x="61417" y="248666"/>
                  </a:lnTo>
                  <a:lnTo>
                    <a:pt x="84442" y="259638"/>
                  </a:lnTo>
                  <a:lnTo>
                    <a:pt x="109347" y="266103"/>
                  </a:lnTo>
                  <a:lnTo>
                    <a:pt x="152285" y="266039"/>
                  </a:lnTo>
                  <a:lnTo>
                    <a:pt x="191655" y="253022"/>
                  </a:lnTo>
                  <a:lnTo>
                    <a:pt x="224917" y="228904"/>
                  </a:lnTo>
                  <a:lnTo>
                    <a:pt x="249504" y="195529"/>
                  </a:lnTo>
                  <a:lnTo>
                    <a:pt x="262890" y="154724"/>
                  </a:lnTo>
                  <a:close/>
                </a:path>
                <a:path extrusionOk="0" h="266700" w="266065">
                  <a:moveTo>
                    <a:pt x="266065" y="60490"/>
                  </a:moveTo>
                  <a:lnTo>
                    <a:pt x="243332" y="61125"/>
                  </a:lnTo>
                  <a:lnTo>
                    <a:pt x="227368" y="40932"/>
                  </a:lnTo>
                  <a:lnTo>
                    <a:pt x="208051" y="24269"/>
                  </a:lnTo>
                  <a:lnTo>
                    <a:pt x="185928" y="11557"/>
                  </a:lnTo>
                  <a:lnTo>
                    <a:pt x="161544" y="3213"/>
                  </a:lnTo>
                  <a:lnTo>
                    <a:pt x="118732" y="0"/>
                  </a:lnTo>
                  <a:lnTo>
                    <a:pt x="78498" y="9982"/>
                  </a:lnTo>
                  <a:lnTo>
                    <a:pt x="43522" y="31496"/>
                  </a:lnTo>
                  <a:lnTo>
                    <a:pt x="16459" y="62890"/>
                  </a:lnTo>
                  <a:lnTo>
                    <a:pt x="0" y="102527"/>
                  </a:lnTo>
                  <a:lnTo>
                    <a:pt x="15113" y="106083"/>
                  </a:lnTo>
                  <a:lnTo>
                    <a:pt x="21513" y="86791"/>
                  </a:lnTo>
                  <a:lnTo>
                    <a:pt x="31064" y="68973"/>
                  </a:lnTo>
                  <a:lnTo>
                    <a:pt x="43484" y="53009"/>
                  </a:lnTo>
                  <a:lnTo>
                    <a:pt x="58547" y="39281"/>
                  </a:lnTo>
                  <a:lnTo>
                    <a:pt x="100965" y="18707"/>
                  </a:lnTo>
                  <a:lnTo>
                    <a:pt x="146380" y="16090"/>
                  </a:lnTo>
                  <a:lnTo>
                    <a:pt x="189433" y="30695"/>
                  </a:lnTo>
                  <a:lnTo>
                    <a:pt x="224790" y="61760"/>
                  </a:lnTo>
                  <a:lnTo>
                    <a:pt x="202311" y="62522"/>
                  </a:lnTo>
                  <a:lnTo>
                    <a:pt x="256794" y="129578"/>
                  </a:lnTo>
                  <a:lnTo>
                    <a:pt x="266065" y="6049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789" name="Google Shape;789;p41"/>
          <p:cNvSpPr txBox="1"/>
          <p:nvPr>
            <p:ph type="title"/>
          </p:nvPr>
        </p:nvSpPr>
        <p:spPr>
          <a:xfrm>
            <a:off x="251524" y="24775"/>
            <a:ext cx="85983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Common mistake: Small shoulder movement.</a:t>
            </a:r>
            <a:endParaRPr b="1">
              <a:latin typeface="Atkinson Hyperlegible"/>
              <a:ea typeface="Atkinson Hyperlegible"/>
              <a:cs typeface="Atkinson Hyperlegible"/>
              <a:sym typeface="Atkinson Hyperlegible"/>
            </a:endParaRPr>
          </a:p>
        </p:txBody>
      </p:sp>
      <p:sp>
        <p:nvSpPr>
          <p:cNvPr id="790" name="Google Shape;790;p41"/>
          <p:cNvSpPr txBox="1"/>
          <p:nvPr/>
        </p:nvSpPr>
        <p:spPr>
          <a:xfrm>
            <a:off x="251525" y="718950"/>
            <a:ext cx="3630900" cy="38028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63500">
            <a:normAutofit fontScale="92500" lnSpcReduction="20000"/>
          </a:bodyPr>
          <a:lstStyle/>
          <a:p>
            <a:pPr indent="0" lvl="0" marL="113028" rtl="0" algn="l">
              <a:spcBef>
                <a:spcPts val="0"/>
              </a:spcBef>
              <a:spcAft>
                <a:spcPts val="0"/>
              </a:spcAft>
              <a:buClr>
                <a:schemeClr val="dk1"/>
              </a:buClr>
              <a:buSzPct val="100000"/>
              <a:buFont typeface="Arial"/>
              <a:buNone/>
            </a:pPr>
            <a:r>
              <a:rPr b="1" lang="en-US" sz="1600">
                <a:solidFill>
                  <a:schemeClr val="lt1"/>
                </a:solidFill>
                <a:latin typeface="Atkinson Hyperlegible"/>
                <a:ea typeface="Atkinson Hyperlegible"/>
                <a:cs typeface="Atkinson Hyperlegible"/>
                <a:sym typeface="Atkinson Hyperlegible"/>
              </a:rPr>
              <a:t>Shoulder posture is essential for acting out the power.</a:t>
            </a:r>
            <a:endParaRPr sz="1600">
              <a:solidFill>
                <a:schemeClr val="dk1"/>
              </a:solidFill>
              <a:latin typeface="Atkinson Hyperlegible"/>
              <a:ea typeface="Atkinson Hyperlegible"/>
              <a:cs typeface="Atkinson Hyperlegible"/>
              <a:sym typeface="Atkinson Hyperlegible"/>
            </a:endParaRPr>
          </a:p>
          <a:p>
            <a:pPr indent="0" lvl="0" marL="163195" marR="193675" rtl="0" algn="just">
              <a:spcBef>
                <a:spcPts val="123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Therefore, if the range of movement of the shoulders is limited, the range of performance and the range of strength that can be expressed will also be extremely limited.</a:t>
            </a:r>
            <a:endParaRPr sz="1600">
              <a:solidFill>
                <a:schemeClr val="dk1"/>
              </a:solidFill>
              <a:latin typeface="Atkinson Hyperlegible"/>
              <a:ea typeface="Atkinson Hyperlegible"/>
              <a:cs typeface="Atkinson Hyperlegible"/>
              <a:sym typeface="Atkinson Hyperlegible"/>
            </a:endParaRPr>
          </a:p>
          <a:p>
            <a:pPr indent="0" lvl="0" marL="0" rtl="0" algn="l">
              <a:spcBef>
                <a:spcPts val="55"/>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163195" marR="158115" rtl="0" algn="just">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To increase movement, you need to increase the distance from the shoulder area you want to move to the center of the axis of rotation.</a:t>
            </a:r>
            <a:endParaRPr sz="1600">
              <a:solidFill>
                <a:schemeClr val="dk1"/>
              </a:solidFill>
              <a:latin typeface="Atkinson Hyperlegible"/>
              <a:ea typeface="Atkinson Hyperlegible"/>
              <a:cs typeface="Atkinson Hyperlegible"/>
              <a:sym typeface="Atkinson Hyperlegible"/>
            </a:endParaRPr>
          </a:p>
          <a:p>
            <a:pPr indent="0" lvl="0" marL="163195" marR="216533"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smaller the radius of rotation, the more compact the movement.</a:t>
            </a:r>
            <a:endParaRPr sz="1600">
              <a:solidFill>
                <a:schemeClr val="dk1"/>
              </a:solidFill>
              <a:latin typeface="Atkinson Hyperlegible"/>
              <a:ea typeface="Atkinson Hyperlegible"/>
              <a:cs typeface="Atkinson Hyperlegible"/>
              <a:sym typeface="Atkinson Hyperlegible"/>
            </a:endParaRPr>
          </a:p>
          <a:p>
            <a:pPr indent="0" lvl="0" marL="0" rtl="0" algn="l">
              <a:spcBef>
                <a:spcPts val="55"/>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163195" marR="76835"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The range of motion of the human body's shoulders is incredibly wide. Try moving your shoulders up and down, back and forth, and see for yourself.</a:t>
            </a:r>
            <a:endParaRPr b="1" sz="1600">
              <a:solidFill>
                <a:srgbClr val="FFFFFF"/>
              </a:solidFill>
              <a:latin typeface="Atkinson Hyperlegible"/>
              <a:ea typeface="Atkinson Hyperlegible"/>
              <a:cs typeface="Atkinson Hyperlegible"/>
              <a:sym typeface="Atkinson Hyperlegible"/>
            </a:endParaRPr>
          </a:p>
        </p:txBody>
      </p:sp>
      <p:sp>
        <p:nvSpPr>
          <p:cNvPr id="791" name="Google Shape;791;p41"/>
          <p:cNvSpPr txBox="1"/>
          <p:nvPr/>
        </p:nvSpPr>
        <p:spPr>
          <a:xfrm>
            <a:off x="3995925" y="4247350"/>
            <a:ext cx="4854000" cy="690000"/>
          </a:xfrm>
          <a:prstGeom prst="rect">
            <a:avLst/>
          </a:prstGeom>
          <a:solidFill>
            <a:srgbClr val="000000">
              <a:alpha val="49803"/>
            </a:srgbClr>
          </a:solidFill>
          <a:ln>
            <a:noFill/>
          </a:ln>
          <a:effectLst>
            <a:outerShdw blurRad="57150" rotWithShape="0" algn="bl" dir="5400000" dist="19050">
              <a:srgbClr val="000000">
                <a:alpha val="50000"/>
              </a:srgbClr>
            </a:outerShdw>
          </a:effectLst>
        </p:spPr>
        <p:txBody>
          <a:bodyPr anchorCtr="0" anchor="t" bIns="0" lIns="0" spcFirstLastPara="1" rIns="0" wrap="square" tIns="74275">
            <a:normAutofit fontScale="70000"/>
          </a:bodyPr>
          <a:lstStyle/>
          <a:p>
            <a:pPr indent="0" lvl="0" marL="166370" marR="50880" rtl="0" algn="l">
              <a:spcBef>
                <a:spcPts val="0"/>
              </a:spcBef>
              <a:spcAft>
                <a:spcPts val="0"/>
              </a:spcAft>
              <a:buSzPct val="100000"/>
              <a:buNone/>
            </a:pPr>
            <a:r>
              <a:rPr b="1" lang="en-US" sz="1800">
                <a:solidFill>
                  <a:schemeClr val="lt1"/>
                </a:solidFill>
                <a:latin typeface="Atkinson Hyperlegible"/>
                <a:ea typeface="Atkinson Hyperlegible"/>
                <a:cs typeface="Atkinson Hyperlegible"/>
                <a:sym typeface="Atkinson Hyperlegible"/>
              </a:rPr>
              <a:t>Even if the pose has the exact same rotation value</a:t>
            </a:r>
            <a:r>
              <a:rPr b="1" lang="en-US" sz="1800">
                <a:solidFill>
                  <a:schemeClr val="lt1"/>
                </a:solidFill>
                <a:latin typeface="Atkinson Hyperlegible"/>
                <a:ea typeface="Atkinson Hyperlegible"/>
                <a:cs typeface="Atkinson Hyperlegible"/>
                <a:sym typeface="Atkinson Hyperlegible"/>
              </a:rPr>
              <a:t>, the radius of rotation becomes narrower and the movement becomes </a:t>
            </a:r>
            <a:r>
              <a:rPr b="1" lang="en-US" sz="1800">
                <a:solidFill>
                  <a:schemeClr val="lt1"/>
                </a:solidFill>
                <a:latin typeface="Atkinson Hyperlegible"/>
                <a:ea typeface="Atkinson Hyperlegible"/>
                <a:cs typeface="Atkinson Hyperlegible"/>
                <a:sym typeface="Atkinson Hyperlegible"/>
              </a:rPr>
              <a:t>stiffer depending on the position of the bones.</a:t>
            </a:r>
            <a:endParaRPr b="1" sz="1800">
              <a:solidFill>
                <a:srgbClr val="FFFFFF"/>
              </a:solidFill>
              <a:latin typeface="Atkinson Hyperlegible"/>
              <a:ea typeface="Atkinson Hyperlegible"/>
              <a:cs typeface="Atkinson Hyperlegible"/>
              <a:sym typeface="Atkinson Hyperlegible"/>
            </a:endParaRPr>
          </a:p>
        </p:txBody>
      </p:sp>
      <p:sp>
        <p:nvSpPr>
          <p:cNvPr id="792" name="Google Shape;792;p41"/>
          <p:cNvSpPr/>
          <p:nvPr/>
        </p:nvSpPr>
        <p:spPr>
          <a:xfrm>
            <a:off x="5536946" y="2307716"/>
            <a:ext cx="2794000" cy="474980"/>
          </a:xfrm>
          <a:custGeom>
            <a:rect b="b" l="l" r="r" t="t"/>
            <a:pathLst>
              <a:path extrusionOk="0" h="474980" w="2794000">
                <a:moveTo>
                  <a:pt x="480695" y="237236"/>
                </a:moveTo>
                <a:lnTo>
                  <a:pt x="475805" y="189420"/>
                </a:lnTo>
                <a:lnTo>
                  <a:pt x="461810" y="144881"/>
                </a:lnTo>
                <a:lnTo>
                  <a:pt x="446024" y="116179"/>
                </a:lnTo>
                <a:lnTo>
                  <a:pt x="446024" y="237236"/>
                </a:lnTo>
                <a:lnTo>
                  <a:pt x="440588" y="283692"/>
                </a:lnTo>
                <a:lnTo>
                  <a:pt x="425119" y="326326"/>
                </a:lnTo>
                <a:lnTo>
                  <a:pt x="400837" y="363943"/>
                </a:lnTo>
                <a:lnTo>
                  <a:pt x="368998" y="395312"/>
                </a:lnTo>
                <a:lnTo>
                  <a:pt x="330822" y="419227"/>
                </a:lnTo>
                <a:lnTo>
                  <a:pt x="287540" y="434454"/>
                </a:lnTo>
                <a:lnTo>
                  <a:pt x="240411" y="439801"/>
                </a:lnTo>
                <a:lnTo>
                  <a:pt x="193217" y="434454"/>
                </a:lnTo>
                <a:lnTo>
                  <a:pt x="149910" y="419227"/>
                </a:lnTo>
                <a:lnTo>
                  <a:pt x="111709" y="395312"/>
                </a:lnTo>
                <a:lnTo>
                  <a:pt x="79857" y="363943"/>
                </a:lnTo>
                <a:lnTo>
                  <a:pt x="55575" y="326326"/>
                </a:lnTo>
                <a:lnTo>
                  <a:pt x="40093" y="283692"/>
                </a:lnTo>
                <a:lnTo>
                  <a:pt x="34671" y="237236"/>
                </a:lnTo>
                <a:lnTo>
                  <a:pt x="40093" y="190792"/>
                </a:lnTo>
                <a:lnTo>
                  <a:pt x="55575" y="148158"/>
                </a:lnTo>
                <a:lnTo>
                  <a:pt x="79857" y="110540"/>
                </a:lnTo>
                <a:lnTo>
                  <a:pt x="111709" y="79171"/>
                </a:lnTo>
                <a:lnTo>
                  <a:pt x="149910" y="55257"/>
                </a:lnTo>
                <a:lnTo>
                  <a:pt x="193217" y="40030"/>
                </a:lnTo>
                <a:lnTo>
                  <a:pt x="240411" y="34671"/>
                </a:lnTo>
                <a:lnTo>
                  <a:pt x="287540" y="40030"/>
                </a:lnTo>
                <a:lnTo>
                  <a:pt x="330822" y="55257"/>
                </a:lnTo>
                <a:lnTo>
                  <a:pt x="368998" y="79171"/>
                </a:lnTo>
                <a:lnTo>
                  <a:pt x="400837" y="110540"/>
                </a:lnTo>
                <a:lnTo>
                  <a:pt x="425119" y="148158"/>
                </a:lnTo>
                <a:lnTo>
                  <a:pt x="440588" y="190792"/>
                </a:lnTo>
                <a:lnTo>
                  <a:pt x="446024" y="237236"/>
                </a:lnTo>
                <a:lnTo>
                  <a:pt x="446024" y="116179"/>
                </a:lnTo>
                <a:lnTo>
                  <a:pt x="410311" y="69469"/>
                </a:lnTo>
                <a:lnTo>
                  <a:pt x="374751" y="40513"/>
                </a:lnTo>
                <a:lnTo>
                  <a:pt x="333933" y="18643"/>
                </a:lnTo>
                <a:lnTo>
                  <a:pt x="288836" y="4826"/>
                </a:lnTo>
                <a:lnTo>
                  <a:pt x="240411" y="0"/>
                </a:lnTo>
                <a:lnTo>
                  <a:pt x="191973" y="4826"/>
                </a:lnTo>
                <a:lnTo>
                  <a:pt x="146850" y="18643"/>
                </a:lnTo>
                <a:lnTo>
                  <a:pt x="106019" y="40513"/>
                </a:lnTo>
                <a:lnTo>
                  <a:pt x="70434" y="69469"/>
                </a:lnTo>
                <a:lnTo>
                  <a:pt x="41071" y="104584"/>
                </a:lnTo>
                <a:lnTo>
                  <a:pt x="18897" y="144881"/>
                </a:lnTo>
                <a:lnTo>
                  <a:pt x="4876" y="189420"/>
                </a:lnTo>
                <a:lnTo>
                  <a:pt x="0" y="237236"/>
                </a:lnTo>
                <a:lnTo>
                  <a:pt x="4876" y="285026"/>
                </a:lnTo>
                <a:lnTo>
                  <a:pt x="18897" y="329552"/>
                </a:lnTo>
                <a:lnTo>
                  <a:pt x="41071" y="369849"/>
                </a:lnTo>
                <a:lnTo>
                  <a:pt x="70434" y="404964"/>
                </a:lnTo>
                <a:lnTo>
                  <a:pt x="106019" y="433933"/>
                </a:lnTo>
                <a:lnTo>
                  <a:pt x="146850" y="455828"/>
                </a:lnTo>
                <a:lnTo>
                  <a:pt x="191973" y="469658"/>
                </a:lnTo>
                <a:lnTo>
                  <a:pt x="240411" y="474472"/>
                </a:lnTo>
                <a:lnTo>
                  <a:pt x="288836" y="469658"/>
                </a:lnTo>
                <a:lnTo>
                  <a:pt x="333933" y="455828"/>
                </a:lnTo>
                <a:lnTo>
                  <a:pt x="363804" y="439801"/>
                </a:lnTo>
                <a:lnTo>
                  <a:pt x="374751" y="433933"/>
                </a:lnTo>
                <a:lnTo>
                  <a:pt x="410311" y="404964"/>
                </a:lnTo>
                <a:lnTo>
                  <a:pt x="439648" y="369849"/>
                </a:lnTo>
                <a:lnTo>
                  <a:pt x="461810" y="329552"/>
                </a:lnTo>
                <a:lnTo>
                  <a:pt x="475805" y="285026"/>
                </a:lnTo>
                <a:lnTo>
                  <a:pt x="480695" y="237236"/>
                </a:lnTo>
                <a:close/>
              </a:path>
              <a:path extrusionOk="0" h="474980" w="2794000">
                <a:moveTo>
                  <a:pt x="2793619" y="67564"/>
                </a:moveTo>
                <a:lnTo>
                  <a:pt x="2754630" y="28702"/>
                </a:lnTo>
                <a:lnTo>
                  <a:pt x="2587117" y="196215"/>
                </a:lnTo>
                <a:lnTo>
                  <a:pt x="2419477" y="28702"/>
                </a:lnTo>
                <a:lnTo>
                  <a:pt x="2380488" y="67564"/>
                </a:lnTo>
                <a:lnTo>
                  <a:pt x="2548128" y="235204"/>
                </a:lnTo>
                <a:lnTo>
                  <a:pt x="2380488" y="402844"/>
                </a:lnTo>
                <a:lnTo>
                  <a:pt x="2419477" y="441833"/>
                </a:lnTo>
                <a:lnTo>
                  <a:pt x="2587117" y="274193"/>
                </a:lnTo>
                <a:lnTo>
                  <a:pt x="2754630" y="441833"/>
                </a:lnTo>
                <a:lnTo>
                  <a:pt x="2793619" y="402844"/>
                </a:lnTo>
                <a:lnTo>
                  <a:pt x="2625979" y="235204"/>
                </a:lnTo>
                <a:lnTo>
                  <a:pt x="2793619" y="67564"/>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93" name="Google Shape;793;p41"/>
          <p:cNvSpPr/>
          <p:nvPr/>
        </p:nvSpPr>
        <p:spPr>
          <a:xfrm>
            <a:off x="5585500" y="2435900"/>
            <a:ext cx="401221" cy="288591"/>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42"/>
          <p:cNvSpPr/>
          <p:nvPr/>
        </p:nvSpPr>
        <p:spPr>
          <a:xfrm>
            <a:off x="4427982" y="721461"/>
            <a:ext cx="4464685" cy="3650615"/>
          </a:xfrm>
          <a:custGeom>
            <a:rect b="b" l="l" r="r" t="t"/>
            <a:pathLst>
              <a:path extrusionOk="0" h="3650615" w="4464684">
                <a:moveTo>
                  <a:pt x="4464558" y="0"/>
                </a:moveTo>
                <a:lnTo>
                  <a:pt x="0" y="0"/>
                </a:lnTo>
                <a:lnTo>
                  <a:pt x="0" y="3650488"/>
                </a:lnTo>
                <a:lnTo>
                  <a:pt x="4464558" y="3650488"/>
                </a:lnTo>
                <a:lnTo>
                  <a:pt x="446455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99" name="Google Shape;799;p42"/>
          <p:cNvSpPr txBox="1"/>
          <p:nvPr>
            <p:ph type="title"/>
          </p:nvPr>
        </p:nvSpPr>
        <p:spPr>
          <a:xfrm>
            <a:off x="295725" y="24775"/>
            <a:ext cx="8596800" cy="443100"/>
          </a:xfrm>
          <a:prstGeom prst="rect">
            <a:avLst/>
          </a:prstGeom>
          <a:noFill/>
          <a:ln>
            <a:noFill/>
          </a:ln>
        </p:spPr>
        <p:txBody>
          <a:bodyPr anchorCtr="0" anchor="t" bIns="0" lIns="0" spcFirstLastPara="1" rIns="0" wrap="square" tIns="12050">
            <a:spAutoFit/>
          </a:bodyPr>
          <a:lstStyle/>
          <a:p>
            <a:pPr indent="0" lvl="0" marL="1397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Placement of clavicle bones</a:t>
            </a:r>
            <a:endParaRPr b="1">
              <a:latin typeface="Atkinson Hyperlegible"/>
              <a:ea typeface="Atkinson Hyperlegible"/>
              <a:cs typeface="Atkinson Hyperlegible"/>
              <a:sym typeface="Atkinson Hyperlegible"/>
            </a:endParaRPr>
          </a:p>
        </p:txBody>
      </p:sp>
      <p:grpSp>
        <p:nvGrpSpPr>
          <p:cNvPr id="800" name="Google Shape;800;p42"/>
          <p:cNvGrpSpPr/>
          <p:nvPr/>
        </p:nvGrpSpPr>
        <p:grpSpPr>
          <a:xfrm>
            <a:off x="295732" y="721461"/>
            <a:ext cx="3990975" cy="3650488"/>
            <a:chOff x="295732" y="721461"/>
            <a:chExt cx="3990975" cy="3650488"/>
          </a:xfrm>
        </p:grpSpPr>
        <p:pic>
          <p:nvPicPr>
            <p:cNvPr id="801" name="Google Shape;801;p42"/>
            <p:cNvPicPr preferRelativeResize="0"/>
            <p:nvPr/>
          </p:nvPicPr>
          <p:blipFill rotWithShape="1">
            <a:blip r:embed="rId3">
              <a:alphaModFix/>
            </a:blip>
            <a:srcRect b="0" l="0" r="0" t="0"/>
            <a:stretch/>
          </p:blipFill>
          <p:spPr>
            <a:xfrm>
              <a:off x="295732" y="721461"/>
              <a:ext cx="3990975" cy="3650488"/>
            </a:xfrm>
            <a:prstGeom prst="rect">
              <a:avLst/>
            </a:prstGeom>
            <a:noFill/>
            <a:ln>
              <a:noFill/>
            </a:ln>
          </p:spPr>
        </p:pic>
        <p:pic>
          <p:nvPicPr>
            <p:cNvPr id="802" name="Google Shape;802;p42"/>
            <p:cNvPicPr preferRelativeResize="0"/>
            <p:nvPr/>
          </p:nvPicPr>
          <p:blipFill rotWithShape="1">
            <a:blip r:embed="rId4">
              <a:alphaModFix/>
            </a:blip>
            <a:srcRect b="0" l="0" r="0" t="0"/>
            <a:stretch/>
          </p:blipFill>
          <p:spPr>
            <a:xfrm>
              <a:off x="2034031" y="2709672"/>
              <a:ext cx="94361" cy="94360"/>
            </a:xfrm>
            <a:prstGeom prst="rect">
              <a:avLst/>
            </a:prstGeom>
            <a:noFill/>
            <a:ln>
              <a:noFill/>
            </a:ln>
          </p:spPr>
        </p:pic>
        <p:sp>
          <p:nvSpPr>
            <p:cNvPr id="803" name="Google Shape;803;p42"/>
            <p:cNvSpPr/>
            <p:nvPr/>
          </p:nvSpPr>
          <p:spPr>
            <a:xfrm>
              <a:off x="1950720" y="2623197"/>
              <a:ext cx="266065" cy="266700"/>
            </a:xfrm>
            <a:custGeom>
              <a:rect b="b" l="l" r="r" t="t"/>
              <a:pathLst>
                <a:path extrusionOk="0" h="266700" w="266064">
                  <a:moveTo>
                    <a:pt x="262890" y="154673"/>
                  </a:moveTo>
                  <a:lnTo>
                    <a:pt x="247650" y="152260"/>
                  </a:lnTo>
                  <a:lnTo>
                    <a:pt x="242709" y="172059"/>
                  </a:lnTo>
                  <a:lnTo>
                    <a:pt x="234518" y="190588"/>
                  </a:lnTo>
                  <a:lnTo>
                    <a:pt x="223304" y="207454"/>
                  </a:lnTo>
                  <a:lnTo>
                    <a:pt x="209296" y="222237"/>
                  </a:lnTo>
                  <a:lnTo>
                    <a:pt x="168630" y="245986"/>
                  </a:lnTo>
                  <a:lnTo>
                    <a:pt x="123596" y="252082"/>
                  </a:lnTo>
                  <a:lnTo>
                    <a:pt x="79565" y="240855"/>
                  </a:lnTo>
                  <a:lnTo>
                    <a:pt x="41910" y="212585"/>
                  </a:lnTo>
                  <a:lnTo>
                    <a:pt x="64135" y="210045"/>
                  </a:lnTo>
                  <a:lnTo>
                    <a:pt x="4826" y="147434"/>
                  </a:lnTo>
                  <a:lnTo>
                    <a:pt x="889" y="217030"/>
                  </a:lnTo>
                  <a:lnTo>
                    <a:pt x="23495" y="214617"/>
                  </a:lnTo>
                  <a:lnTo>
                    <a:pt x="40881" y="233540"/>
                  </a:lnTo>
                  <a:lnTo>
                    <a:pt x="61417" y="248691"/>
                  </a:lnTo>
                  <a:lnTo>
                    <a:pt x="84442" y="259702"/>
                  </a:lnTo>
                  <a:lnTo>
                    <a:pt x="109347" y="266179"/>
                  </a:lnTo>
                  <a:lnTo>
                    <a:pt x="152285" y="266052"/>
                  </a:lnTo>
                  <a:lnTo>
                    <a:pt x="191655" y="252996"/>
                  </a:lnTo>
                  <a:lnTo>
                    <a:pt x="224917" y="228854"/>
                  </a:lnTo>
                  <a:lnTo>
                    <a:pt x="249504" y="195478"/>
                  </a:lnTo>
                  <a:lnTo>
                    <a:pt x="262890" y="154673"/>
                  </a:lnTo>
                  <a:close/>
                </a:path>
                <a:path extrusionOk="0" h="266700" w="266064">
                  <a:moveTo>
                    <a:pt x="266065" y="60439"/>
                  </a:moveTo>
                  <a:lnTo>
                    <a:pt x="243332" y="61201"/>
                  </a:lnTo>
                  <a:lnTo>
                    <a:pt x="227368" y="40957"/>
                  </a:lnTo>
                  <a:lnTo>
                    <a:pt x="208051" y="24282"/>
                  </a:lnTo>
                  <a:lnTo>
                    <a:pt x="185928" y="11557"/>
                  </a:lnTo>
                  <a:lnTo>
                    <a:pt x="161544" y="3162"/>
                  </a:lnTo>
                  <a:lnTo>
                    <a:pt x="118732" y="0"/>
                  </a:lnTo>
                  <a:lnTo>
                    <a:pt x="78498" y="9982"/>
                  </a:lnTo>
                  <a:lnTo>
                    <a:pt x="43522" y="31483"/>
                  </a:lnTo>
                  <a:lnTo>
                    <a:pt x="16459" y="62852"/>
                  </a:lnTo>
                  <a:lnTo>
                    <a:pt x="0" y="102476"/>
                  </a:lnTo>
                  <a:lnTo>
                    <a:pt x="15113" y="106159"/>
                  </a:lnTo>
                  <a:lnTo>
                    <a:pt x="21513" y="86791"/>
                  </a:lnTo>
                  <a:lnTo>
                    <a:pt x="31064" y="68935"/>
                  </a:lnTo>
                  <a:lnTo>
                    <a:pt x="43484" y="52959"/>
                  </a:lnTo>
                  <a:lnTo>
                    <a:pt x="58547" y="39230"/>
                  </a:lnTo>
                  <a:lnTo>
                    <a:pt x="100965" y="18707"/>
                  </a:lnTo>
                  <a:lnTo>
                    <a:pt x="146380" y="16103"/>
                  </a:lnTo>
                  <a:lnTo>
                    <a:pt x="189433" y="30721"/>
                  </a:lnTo>
                  <a:lnTo>
                    <a:pt x="224790" y="61836"/>
                  </a:lnTo>
                  <a:lnTo>
                    <a:pt x="202311" y="62471"/>
                  </a:lnTo>
                  <a:lnTo>
                    <a:pt x="256794" y="129527"/>
                  </a:lnTo>
                  <a:lnTo>
                    <a:pt x="266065" y="6043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804" name="Google Shape;804;p42"/>
            <p:cNvPicPr preferRelativeResize="0"/>
            <p:nvPr/>
          </p:nvPicPr>
          <p:blipFill rotWithShape="1">
            <a:blip r:embed="rId5">
              <a:alphaModFix/>
            </a:blip>
            <a:srcRect b="0" l="0" r="0" t="0"/>
            <a:stretch/>
          </p:blipFill>
          <p:spPr>
            <a:xfrm>
              <a:off x="2371851" y="2703829"/>
              <a:ext cx="94361" cy="94361"/>
            </a:xfrm>
            <a:prstGeom prst="rect">
              <a:avLst/>
            </a:prstGeom>
            <a:noFill/>
            <a:ln>
              <a:noFill/>
            </a:ln>
          </p:spPr>
        </p:pic>
        <p:sp>
          <p:nvSpPr>
            <p:cNvPr id="805" name="Google Shape;805;p42"/>
            <p:cNvSpPr/>
            <p:nvPr/>
          </p:nvSpPr>
          <p:spPr>
            <a:xfrm>
              <a:off x="2288540" y="1665096"/>
              <a:ext cx="1169670" cy="2172335"/>
            </a:xfrm>
            <a:custGeom>
              <a:rect b="b" l="l" r="r" t="t"/>
              <a:pathLst>
                <a:path extrusionOk="0" h="2172335" w="1169670">
                  <a:moveTo>
                    <a:pt x="262890" y="1106932"/>
                  </a:moveTo>
                  <a:lnTo>
                    <a:pt x="247650" y="1104519"/>
                  </a:lnTo>
                  <a:lnTo>
                    <a:pt x="242709" y="1124318"/>
                  </a:lnTo>
                  <a:lnTo>
                    <a:pt x="234518" y="1142847"/>
                  </a:lnTo>
                  <a:lnTo>
                    <a:pt x="223304" y="1159713"/>
                  </a:lnTo>
                  <a:lnTo>
                    <a:pt x="209296" y="1174496"/>
                  </a:lnTo>
                  <a:lnTo>
                    <a:pt x="168630" y="1198245"/>
                  </a:lnTo>
                  <a:lnTo>
                    <a:pt x="123596" y="1204353"/>
                  </a:lnTo>
                  <a:lnTo>
                    <a:pt x="79565" y="1193114"/>
                  </a:lnTo>
                  <a:lnTo>
                    <a:pt x="41910" y="1164844"/>
                  </a:lnTo>
                  <a:lnTo>
                    <a:pt x="64135" y="1162431"/>
                  </a:lnTo>
                  <a:lnTo>
                    <a:pt x="4826" y="1099693"/>
                  </a:lnTo>
                  <a:lnTo>
                    <a:pt x="889" y="1169289"/>
                  </a:lnTo>
                  <a:lnTo>
                    <a:pt x="23495" y="1166876"/>
                  </a:lnTo>
                  <a:lnTo>
                    <a:pt x="40881" y="1185799"/>
                  </a:lnTo>
                  <a:lnTo>
                    <a:pt x="61417" y="1200950"/>
                  </a:lnTo>
                  <a:lnTo>
                    <a:pt x="84442" y="1211961"/>
                  </a:lnTo>
                  <a:lnTo>
                    <a:pt x="109347" y="1218438"/>
                  </a:lnTo>
                  <a:lnTo>
                    <a:pt x="152285" y="1218311"/>
                  </a:lnTo>
                  <a:lnTo>
                    <a:pt x="191655" y="1205255"/>
                  </a:lnTo>
                  <a:lnTo>
                    <a:pt x="224917" y="1181112"/>
                  </a:lnTo>
                  <a:lnTo>
                    <a:pt x="249504" y="1147737"/>
                  </a:lnTo>
                  <a:lnTo>
                    <a:pt x="262890" y="1106932"/>
                  </a:lnTo>
                  <a:close/>
                </a:path>
                <a:path extrusionOk="0" h="2172335" w="1169670">
                  <a:moveTo>
                    <a:pt x="266065" y="1012698"/>
                  </a:moveTo>
                  <a:lnTo>
                    <a:pt x="243332" y="1013460"/>
                  </a:lnTo>
                  <a:lnTo>
                    <a:pt x="227368" y="993216"/>
                  </a:lnTo>
                  <a:lnTo>
                    <a:pt x="208051" y="976541"/>
                  </a:lnTo>
                  <a:lnTo>
                    <a:pt x="185928" y="963815"/>
                  </a:lnTo>
                  <a:lnTo>
                    <a:pt x="161544" y="955421"/>
                  </a:lnTo>
                  <a:lnTo>
                    <a:pt x="118732" y="952258"/>
                  </a:lnTo>
                  <a:lnTo>
                    <a:pt x="78498" y="962253"/>
                  </a:lnTo>
                  <a:lnTo>
                    <a:pt x="43522" y="983767"/>
                  </a:lnTo>
                  <a:lnTo>
                    <a:pt x="16459" y="1015174"/>
                  </a:lnTo>
                  <a:lnTo>
                    <a:pt x="0" y="1054862"/>
                  </a:lnTo>
                  <a:lnTo>
                    <a:pt x="15113" y="1058418"/>
                  </a:lnTo>
                  <a:lnTo>
                    <a:pt x="21513" y="1039050"/>
                  </a:lnTo>
                  <a:lnTo>
                    <a:pt x="31064" y="1021207"/>
                  </a:lnTo>
                  <a:lnTo>
                    <a:pt x="43484" y="1005281"/>
                  </a:lnTo>
                  <a:lnTo>
                    <a:pt x="58547" y="991616"/>
                  </a:lnTo>
                  <a:lnTo>
                    <a:pt x="100965" y="971029"/>
                  </a:lnTo>
                  <a:lnTo>
                    <a:pt x="146380" y="968375"/>
                  </a:lnTo>
                  <a:lnTo>
                    <a:pt x="189433" y="982980"/>
                  </a:lnTo>
                  <a:lnTo>
                    <a:pt x="224790" y="1014095"/>
                  </a:lnTo>
                  <a:lnTo>
                    <a:pt x="202311" y="1014730"/>
                  </a:lnTo>
                  <a:lnTo>
                    <a:pt x="256794" y="1081786"/>
                  </a:lnTo>
                  <a:lnTo>
                    <a:pt x="266065" y="1012698"/>
                  </a:lnTo>
                  <a:close/>
                </a:path>
                <a:path extrusionOk="0" h="2172335" w="1169670">
                  <a:moveTo>
                    <a:pt x="1169289" y="1072388"/>
                  </a:moveTo>
                  <a:lnTo>
                    <a:pt x="1167625" y="1024026"/>
                  </a:lnTo>
                  <a:lnTo>
                    <a:pt x="1163878" y="976236"/>
                  </a:lnTo>
                  <a:lnTo>
                    <a:pt x="1158100" y="929055"/>
                  </a:lnTo>
                  <a:lnTo>
                    <a:pt x="1150327" y="882523"/>
                  </a:lnTo>
                  <a:lnTo>
                    <a:pt x="1140612" y="836688"/>
                  </a:lnTo>
                  <a:lnTo>
                    <a:pt x="1129004" y="791603"/>
                  </a:lnTo>
                  <a:lnTo>
                    <a:pt x="1115529" y="747306"/>
                  </a:lnTo>
                  <a:lnTo>
                    <a:pt x="1100251" y="703834"/>
                  </a:lnTo>
                  <a:lnTo>
                    <a:pt x="1083195" y="661238"/>
                  </a:lnTo>
                  <a:lnTo>
                    <a:pt x="1064425" y="619556"/>
                  </a:lnTo>
                  <a:lnTo>
                    <a:pt x="1043978" y="578840"/>
                  </a:lnTo>
                  <a:lnTo>
                    <a:pt x="1021892" y="539127"/>
                  </a:lnTo>
                  <a:lnTo>
                    <a:pt x="998220" y="500456"/>
                  </a:lnTo>
                  <a:lnTo>
                    <a:pt x="972997" y="462876"/>
                  </a:lnTo>
                  <a:lnTo>
                    <a:pt x="946289" y="426440"/>
                  </a:lnTo>
                  <a:lnTo>
                    <a:pt x="918121" y="391172"/>
                  </a:lnTo>
                  <a:lnTo>
                    <a:pt x="888542" y="357136"/>
                  </a:lnTo>
                  <a:lnTo>
                    <a:pt x="857592" y="324358"/>
                  </a:lnTo>
                  <a:lnTo>
                    <a:pt x="825322" y="292887"/>
                  </a:lnTo>
                  <a:lnTo>
                    <a:pt x="791781" y="262775"/>
                  </a:lnTo>
                  <a:lnTo>
                    <a:pt x="757021" y="234061"/>
                  </a:lnTo>
                  <a:lnTo>
                    <a:pt x="721055" y="206781"/>
                  </a:lnTo>
                  <a:lnTo>
                    <a:pt x="683958" y="180987"/>
                  </a:lnTo>
                  <a:lnTo>
                    <a:pt x="645756" y="156718"/>
                  </a:lnTo>
                  <a:lnTo>
                    <a:pt x="606513" y="134023"/>
                  </a:lnTo>
                  <a:lnTo>
                    <a:pt x="566254" y="112941"/>
                  </a:lnTo>
                  <a:lnTo>
                    <a:pt x="525043" y="93510"/>
                  </a:lnTo>
                  <a:lnTo>
                    <a:pt x="482904" y="75780"/>
                  </a:lnTo>
                  <a:lnTo>
                    <a:pt x="439889" y="59804"/>
                  </a:lnTo>
                  <a:lnTo>
                    <a:pt x="396049" y="45618"/>
                  </a:lnTo>
                  <a:lnTo>
                    <a:pt x="351421" y="33261"/>
                  </a:lnTo>
                  <a:lnTo>
                    <a:pt x="306057" y="22771"/>
                  </a:lnTo>
                  <a:lnTo>
                    <a:pt x="260007" y="14211"/>
                  </a:lnTo>
                  <a:lnTo>
                    <a:pt x="213296" y="7607"/>
                  </a:lnTo>
                  <a:lnTo>
                    <a:pt x="165976" y="3009"/>
                  </a:lnTo>
                  <a:lnTo>
                    <a:pt x="118110" y="457"/>
                  </a:lnTo>
                  <a:lnTo>
                    <a:pt x="69723" y="0"/>
                  </a:lnTo>
                  <a:lnTo>
                    <a:pt x="70485" y="64643"/>
                  </a:lnTo>
                  <a:lnTo>
                    <a:pt x="74041" y="64516"/>
                  </a:lnTo>
                  <a:lnTo>
                    <a:pt x="129362" y="65532"/>
                  </a:lnTo>
                  <a:lnTo>
                    <a:pt x="176872" y="68745"/>
                  </a:lnTo>
                  <a:lnTo>
                    <a:pt x="223786" y="74091"/>
                  </a:lnTo>
                  <a:lnTo>
                    <a:pt x="270014" y="81534"/>
                  </a:lnTo>
                  <a:lnTo>
                    <a:pt x="315531" y="91033"/>
                  </a:lnTo>
                  <a:lnTo>
                    <a:pt x="360286" y="102514"/>
                  </a:lnTo>
                  <a:lnTo>
                    <a:pt x="404228" y="115951"/>
                  </a:lnTo>
                  <a:lnTo>
                    <a:pt x="447306" y="131279"/>
                  </a:lnTo>
                  <a:lnTo>
                    <a:pt x="489483" y="148463"/>
                  </a:lnTo>
                  <a:lnTo>
                    <a:pt x="530682" y="167436"/>
                  </a:lnTo>
                  <a:lnTo>
                    <a:pt x="570877" y="188175"/>
                  </a:lnTo>
                  <a:lnTo>
                    <a:pt x="610019" y="210616"/>
                  </a:lnTo>
                  <a:lnTo>
                    <a:pt x="648042" y="234708"/>
                  </a:lnTo>
                  <a:lnTo>
                    <a:pt x="684911" y="260400"/>
                  </a:lnTo>
                  <a:lnTo>
                    <a:pt x="720572" y="287642"/>
                  </a:lnTo>
                  <a:lnTo>
                    <a:pt x="754976" y="316407"/>
                  </a:lnTo>
                  <a:lnTo>
                    <a:pt x="788085" y="346621"/>
                  </a:lnTo>
                  <a:lnTo>
                    <a:pt x="819823" y="378244"/>
                  </a:lnTo>
                  <a:lnTo>
                    <a:pt x="850163" y="411226"/>
                  </a:lnTo>
                  <a:lnTo>
                    <a:pt x="879055" y="445516"/>
                  </a:lnTo>
                  <a:lnTo>
                    <a:pt x="906449" y="481076"/>
                  </a:lnTo>
                  <a:lnTo>
                    <a:pt x="932281" y="517842"/>
                  </a:lnTo>
                  <a:lnTo>
                    <a:pt x="956513" y="555777"/>
                  </a:lnTo>
                  <a:lnTo>
                    <a:pt x="979106" y="594829"/>
                  </a:lnTo>
                  <a:lnTo>
                    <a:pt x="999998" y="634949"/>
                  </a:lnTo>
                  <a:lnTo>
                    <a:pt x="1019136" y="676071"/>
                  </a:lnTo>
                  <a:lnTo>
                    <a:pt x="1036485" y="718172"/>
                  </a:lnTo>
                  <a:lnTo>
                    <a:pt x="1051979" y="761199"/>
                  </a:lnTo>
                  <a:lnTo>
                    <a:pt x="1065580" y="805078"/>
                  </a:lnTo>
                  <a:lnTo>
                    <a:pt x="1077239" y="849795"/>
                  </a:lnTo>
                  <a:lnTo>
                    <a:pt x="1086904" y="895273"/>
                  </a:lnTo>
                  <a:lnTo>
                    <a:pt x="1094524" y="941476"/>
                  </a:lnTo>
                  <a:lnTo>
                    <a:pt x="1100048" y="988364"/>
                  </a:lnTo>
                  <a:lnTo>
                    <a:pt x="1103439" y="1035862"/>
                  </a:lnTo>
                  <a:lnTo>
                    <a:pt x="1104646" y="1083945"/>
                  </a:lnTo>
                  <a:lnTo>
                    <a:pt x="1103630" y="1132027"/>
                  </a:lnTo>
                  <a:lnTo>
                    <a:pt x="1100416" y="1179537"/>
                  </a:lnTo>
                  <a:lnTo>
                    <a:pt x="1095070" y="1226426"/>
                  </a:lnTo>
                  <a:lnTo>
                    <a:pt x="1087628" y="1272654"/>
                  </a:lnTo>
                  <a:lnTo>
                    <a:pt x="1078141" y="1318171"/>
                  </a:lnTo>
                  <a:lnTo>
                    <a:pt x="1066660" y="1362913"/>
                  </a:lnTo>
                  <a:lnTo>
                    <a:pt x="1053223" y="1406855"/>
                  </a:lnTo>
                  <a:lnTo>
                    <a:pt x="1037894" y="1449920"/>
                  </a:lnTo>
                  <a:lnTo>
                    <a:pt x="1020724" y="1492084"/>
                  </a:lnTo>
                  <a:lnTo>
                    <a:pt x="1001750" y="1533283"/>
                  </a:lnTo>
                  <a:lnTo>
                    <a:pt x="981011" y="1573479"/>
                  </a:lnTo>
                  <a:lnTo>
                    <a:pt x="958583" y="1612607"/>
                  </a:lnTo>
                  <a:lnTo>
                    <a:pt x="934504" y="1650631"/>
                  </a:lnTo>
                  <a:lnTo>
                    <a:pt x="908812" y="1687499"/>
                  </a:lnTo>
                  <a:lnTo>
                    <a:pt x="881570" y="1723161"/>
                  </a:lnTo>
                  <a:lnTo>
                    <a:pt x="852817" y="1757565"/>
                  </a:lnTo>
                  <a:lnTo>
                    <a:pt x="822604" y="1790661"/>
                  </a:lnTo>
                  <a:lnTo>
                    <a:pt x="790981" y="1822411"/>
                  </a:lnTo>
                  <a:lnTo>
                    <a:pt x="758012" y="1852752"/>
                  </a:lnTo>
                  <a:lnTo>
                    <a:pt x="723722" y="1881644"/>
                  </a:lnTo>
                  <a:lnTo>
                    <a:pt x="688162" y="1909038"/>
                  </a:lnTo>
                  <a:lnTo>
                    <a:pt x="651408" y="1934870"/>
                  </a:lnTo>
                  <a:lnTo>
                    <a:pt x="613473" y="1959114"/>
                  </a:lnTo>
                  <a:lnTo>
                    <a:pt x="574433" y="1981708"/>
                  </a:lnTo>
                  <a:lnTo>
                    <a:pt x="534327" y="2002599"/>
                  </a:lnTo>
                  <a:lnTo>
                    <a:pt x="493191" y="2021738"/>
                  </a:lnTo>
                  <a:lnTo>
                    <a:pt x="451091" y="2039086"/>
                  </a:lnTo>
                  <a:lnTo>
                    <a:pt x="408076" y="2054593"/>
                  </a:lnTo>
                  <a:lnTo>
                    <a:pt x="364197" y="2068207"/>
                  </a:lnTo>
                  <a:lnTo>
                    <a:pt x="319493" y="2079866"/>
                  </a:lnTo>
                  <a:lnTo>
                    <a:pt x="274002" y="2089543"/>
                  </a:lnTo>
                  <a:lnTo>
                    <a:pt x="227799" y="2097176"/>
                  </a:lnTo>
                  <a:lnTo>
                    <a:pt x="180924" y="2102713"/>
                  </a:lnTo>
                  <a:lnTo>
                    <a:pt x="133413" y="2106104"/>
                  </a:lnTo>
                  <a:lnTo>
                    <a:pt x="85344" y="2107311"/>
                  </a:lnTo>
                  <a:lnTo>
                    <a:pt x="85471" y="2171954"/>
                  </a:lnTo>
                  <a:lnTo>
                    <a:pt x="145135" y="2170303"/>
                  </a:lnTo>
                  <a:lnTo>
                    <a:pt x="192925" y="2166556"/>
                  </a:lnTo>
                  <a:lnTo>
                    <a:pt x="240118" y="2160778"/>
                  </a:lnTo>
                  <a:lnTo>
                    <a:pt x="286639" y="2153005"/>
                  </a:lnTo>
                  <a:lnTo>
                    <a:pt x="332473" y="2143290"/>
                  </a:lnTo>
                  <a:lnTo>
                    <a:pt x="377571" y="2131682"/>
                  </a:lnTo>
                  <a:lnTo>
                    <a:pt x="421868" y="2118207"/>
                  </a:lnTo>
                  <a:lnTo>
                    <a:pt x="465340" y="2102929"/>
                  </a:lnTo>
                  <a:lnTo>
                    <a:pt x="507936" y="2085873"/>
                  </a:lnTo>
                  <a:lnTo>
                    <a:pt x="549630" y="2067102"/>
                  </a:lnTo>
                  <a:lnTo>
                    <a:pt x="590346" y="2046655"/>
                  </a:lnTo>
                  <a:lnTo>
                    <a:pt x="630072" y="2024570"/>
                  </a:lnTo>
                  <a:lnTo>
                    <a:pt x="668743" y="2000897"/>
                  </a:lnTo>
                  <a:lnTo>
                    <a:pt x="706323" y="1975675"/>
                  </a:lnTo>
                  <a:lnTo>
                    <a:pt x="742772" y="1948967"/>
                  </a:lnTo>
                  <a:lnTo>
                    <a:pt x="778040" y="1920798"/>
                  </a:lnTo>
                  <a:lnTo>
                    <a:pt x="812088" y="1891220"/>
                  </a:lnTo>
                  <a:lnTo>
                    <a:pt x="844867" y="1860270"/>
                  </a:lnTo>
                  <a:lnTo>
                    <a:pt x="876338" y="1827999"/>
                  </a:lnTo>
                  <a:lnTo>
                    <a:pt x="906462" y="1794459"/>
                  </a:lnTo>
                  <a:lnTo>
                    <a:pt x="935177" y="1759699"/>
                  </a:lnTo>
                  <a:lnTo>
                    <a:pt x="962456" y="1723732"/>
                  </a:lnTo>
                  <a:lnTo>
                    <a:pt x="988263" y="1686636"/>
                  </a:lnTo>
                  <a:lnTo>
                    <a:pt x="1012532" y="1648434"/>
                  </a:lnTo>
                  <a:lnTo>
                    <a:pt x="1035240" y="1609191"/>
                  </a:lnTo>
                  <a:lnTo>
                    <a:pt x="1056322" y="1568932"/>
                  </a:lnTo>
                  <a:lnTo>
                    <a:pt x="1075753" y="1527721"/>
                  </a:lnTo>
                  <a:lnTo>
                    <a:pt x="1093482" y="1485582"/>
                  </a:lnTo>
                  <a:lnTo>
                    <a:pt x="1109472" y="1442567"/>
                  </a:lnTo>
                  <a:lnTo>
                    <a:pt x="1123657" y="1398727"/>
                  </a:lnTo>
                  <a:lnTo>
                    <a:pt x="1136027" y="1354099"/>
                  </a:lnTo>
                  <a:lnTo>
                    <a:pt x="1146505" y="1308735"/>
                  </a:lnTo>
                  <a:lnTo>
                    <a:pt x="1155077" y="1262684"/>
                  </a:lnTo>
                  <a:lnTo>
                    <a:pt x="1161681" y="1215974"/>
                  </a:lnTo>
                  <a:lnTo>
                    <a:pt x="1166279" y="1168654"/>
                  </a:lnTo>
                  <a:lnTo>
                    <a:pt x="1168831" y="1120787"/>
                  </a:lnTo>
                  <a:lnTo>
                    <a:pt x="1169289" y="1072388"/>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806" name="Google Shape;806;p42"/>
          <p:cNvSpPr txBox="1"/>
          <p:nvPr/>
        </p:nvSpPr>
        <p:spPr>
          <a:xfrm>
            <a:off x="4498075" y="682199"/>
            <a:ext cx="4245600" cy="36507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5075">
            <a:noAutofit/>
          </a:bodyPr>
          <a:lstStyle/>
          <a:p>
            <a:pPr indent="0" lvl="0" marL="12700" rtl="0" algn="l">
              <a:lnSpc>
                <a:spcPct val="95000"/>
              </a:lnSpc>
              <a:spcBef>
                <a:spcPts val="0"/>
              </a:spcBef>
              <a:spcAft>
                <a:spcPts val="0"/>
              </a:spcAft>
              <a:buClr>
                <a:schemeClr val="dk1"/>
              </a:buClr>
              <a:buSzPts val="1530"/>
              <a:buFont typeface="Arial"/>
              <a:buNone/>
            </a:pPr>
            <a:r>
              <a:rPr b="1" lang="en-US" sz="1530">
                <a:solidFill>
                  <a:schemeClr val="lt1"/>
                </a:solidFill>
                <a:latin typeface="Atkinson Hyperlegible"/>
                <a:ea typeface="Atkinson Hyperlegible"/>
                <a:cs typeface="Atkinson Hyperlegible"/>
                <a:sym typeface="Atkinson Hyperlegible"/>
              </a:rPr>
              <a:t>⇒Approximate placement</a:t>
            </a:r>
            <a:endParaRPr sz="1530">
              <a:solidFill>
                <a:schemeClr val="dk1"/>
              </a:solidFill>
              <a:latin typeface="Atkinson Hyperlegible"/>
              <a:ea typeface="Atkinson Hyperlegible"/>
              <a:cs typeface="Atkinson Hyperlegible"/>
              <a:sym typeface="Atkinson Hyperlegible"/>
            </a:endParaRPr>
          </a:p>
          <a:p>
            <a:pPr indent="0" lvl="0" marL="309880" marR="5080" rtl="0" algn="l">
              <a:lnSpc>
                <a:spcPct val="95000"/>
              </a:lnSpc>
              <a:spcBef>
                <a:spcPts val="785"/>
              </a:spcBef>
              <a:spcAft>
                <a:spcPts val="0"/>
              </a:spcAft>
              <a:buClr>
                <a:schemeClr val="dk1"/>
              </a:buClr>
              <a:buSzPts val="1360"/>
              <a:buFont typeface="Arial"/>
              <a:buNone/>
            </a:pPr>
            <a:r>
              <a:rPr lang="en-US" sz="1360">
                <a:solidFill>
                  <a:schemeClr val="lt1"/>
                </a:solidFill>
                <a:latin typeface="Atkinson Hyperlegible"/>
                <a:ea typeface="Atkinson Hyperlegible"/>
                <a:cs typeface="Atkinson Hyperlegible"/>
                <a:sym typeface="Atkinson Hyperlegible"/>
              </a:rPr>
              <a:t>The actual shoulder of the human body consists of many bones such as the clavicle, scapula, and humerus, as well as muscles and tendons, which cannot be reproduced by a simple rotational movement of a single bone.</a:t>
            </a:r>
            <a:endParaRPr sz="1360">
              <a:solidFill>
                <a:schemeClr val="dk1"/>
              </a:solidFill>
              <a:latin typeface="Atkinson Hyperlegible"/>
              <a:ea typeface="Atkinson Hyperlegible"/>
              <a:cs typeface="Atkinson Hyperlegible"/>
              <a:sym typeface="Atkinson Hyperlegible"/>
            </a:endParaRPr>
          </a:p>
          <a:p>
            <a:pPr indent="0" lvl="0" marL="309880" marR="34925" rtl="0" algn="l">
              <a:lnSpc>
                <a:spcPct val="95000"/>
              </a:lnSpc>
              <a:spcBef>
                <a:spcPts val="0"/>
              </a:spcBef>
              <a:spcAft>
                <a:spcPts val="0"/>
              </a:spcAft>
              <a:buClr>
                <a:schemeClr val="dk1"/>
              </a:buClr>
              <a:buSzPts val="1360"/>
              <a:buFont typeface="Arial"/>
              <a:buNone/>
            </a:pPr>
            <a:r>
              <a:rPr lang="en-US" sz="1360">
                <a:solidFill>
                  <a:schemeClr val="lt1"/>
                </a:solidFill>
                <a:latin typeface="Atkinson Hyperlegible"/>
                <a:ea typeface="Atkinson Hyperlegible"/>
                <a:cs typeface="Atkinson Hyperlegible"/>
                <a:sym typeface="Atkinson Hyperlegible"/>
              </a:rPr>
              <a:t>For most cases, in order to obtain the necessary expressive power while simplifying to some extent, the structure around the scapula on the back can be omitted, and the approximation should be based on the movement of the clavicle.</a:t>
            </a:r>
            <a:endParaRPr sz="1360">
              <a:solidFill>
                <a:schemeClr val="dk1"/>
              </a:solidFill>
              <a:latin typeface="Atkinson Hyperlegible"/>
              <a:ea typeface="Atkinson Hyperlegible"/>
              <a:cs typeface="Atkinson Hyperlegible"/>
              <a:sym typeface="Atkinson Hyperlegible"/>
            </a:endParaRPr>
          </a:p>
          <a:p>
            <a:pPr indent="0" lvl="0" marL="0" rtl="0" algn="l">
              <a:lnSpc>
                <a:spcPct val="95000"/>
              </a:lnSpc>
              <a:spcBef>
                <a:spcPts val="55"/>
              </a:spcBef>
              <a:spcAft>
                <a:spcPts val="0"/>
              </a:spcAft>
              <a:buClr>
                <a:schemeClr val="dk1"/>
              </a:buClr>
              <a:buSzPts val="893"/>
              <a:buFont typeface="Arial"/>
              <a:buNone/>
            </a:pPr>
            <a:r>
              <a:t/>
            </a:r>
            <a:endParaRPr sz="892">
              <a:solidFill>
                <a:schemeClr val="dk1"/>
              </a:solidFill>
              <a:latin typeface="Atkinson Hyperlegible"/>
              <a:ea typeface="Atkinson Hyperlegible"/>
              <a:cs typeface="Atkinson Hyperlegible"/>
              <a:sym typeface="Atkinson Hyperlegible"/>
            </a:endParaRPr>
          </a:p>
          <a:p>
            <a:pPr indent="0" lvl="0" marL="309880" marR="408305" rtl="0" algn="l">
              <a:lnSpc>
                <a:spcPct val="95000"/>
              </a:lnSpc>
              <a:spcBef>
                <a:spcPts val="0"/>
              </a:spcBef>
              <a:spcAft>
                <a:spcPts val="0"/>
              </a:spcAft>
              <a:buSzPts val="1360"/>
              <a:buNone/>
            </a:pPr>
            <a:r>
              <a:rPr lang="en-US" sz="1360">
                <a:solidFill>
                  <a:schemeClr val="lt1"/>
                </a:solidFill>
                <a:latin typeface="Atkinson Hyperlegible"/>
                <a:ea typeface="Atkinson Hyperlegible"/>
                <a:cs typeface="Atkinson Hyperlegible"/>
                <a:sym typeface="Atkinson Hyperlegible"/>
              </a:rPr>
              <a:t>At ArcSys, the axis of rotation is positioned close to the center of the chest, similar to the actual clavicle, to get a large shoulder movement.</a:t>
            </a:r>
            <a:endParaRPr b="1" sz="1530">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43"/>
          <p:cNvSpPr/>
          <p:nvPr/>
        </p:nvSpPr>
        <p:spPr>
          <a:xfrm>
            <a:off x="238899" y="881633"/>
            <a:ext cx="2550160" cy="2205355"/>
          </a:xfrm>
          <a:custGeom>
            <a:rect b="b" l="l" r="r" t="t"/>
            <a:pathLst>
              <a:path extrusionOk="0" h="2205355" w="2550160">
                <a:moveTo>
                  <a:pt x="2549779" y="0"/>
                </a:moveTo>
                <a:lnTo>
                  <a:pt x="0" y="0"/>
                </a:lnTo>
                <a:lnTo>
                  <a:pt x="0" y="2204847"/>
                </a:lnTo>
                <a:lnTo>
                  <a:pt x="2549779" y="2204847"/>
                </a:lnTo>
                <a:lnTo>
                  <a:pt x="2549779"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12" name="Google Shape;812;p43"/>
          <p:cNvSpPr/>
          <p:nvPr/>
        </p:nvSpPr>
        <p:spPr>
          <a:xfrm>
            <a:off x="5649848" y="624712"/>
            <a:ext cx="3314700" cy="2757805"/>
          </a:xfrm>
          <a:custGeom>
            <a:rect b="b" l="l" r="r" t="t"/>
            <a:pathLst>
              <a:path extrusionOk="0" h="2757804" w="3314700">
                <a:moveTo>
                  <a:pt x="3314700" y="0"/>
                </a:moveTo>
                <a:lnTo>
                  <a:pt x="0" y="0"/>
                </a:lnTo>
                <a:lnTo>
                  <a:pt x="0" y="2757677"/>
                </a:lnTo>
                <a:lnTo>
                  <a:pt x="3314700" y="2757677"/>
                </a:lnTo>
                <a:lnTo>
                  <a:pt x="3314700"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813" name="Google Shape;813;p43"/>
          <p:cNvGrpSpPr/>
          <p:nvPr/>
        </p:nvGrpSpPr>
        <p:grpSpPr>
          <a:xfrm>
            <a:off x="3172841" y="612394"/>
            <a:ext cx="2333625" cy="2757805"/>
            <a:chOff x="3172841" y="612394"/>
            <a:chExt cx="2333625" cy="2757805"/>
          </a:xfrm>
        </p:grpSpPr>
        <p:sp>
          <p:nvSpPr>
            <p:cNvPr id="814" name="Google Shape;814;p43"/>
            <p:cNvSpPr/>
            <p:nvPr/>
          </p:nvSpPr>
          <p:spPr>
            <a:xfrm>
              <a:off x="3172841" y="612394"/>
              <a:ext cx="2333625" cy="2757805"/>
            </a:xfrm>
            <a:custGeom>
              <a:rect b="b" l="l" r="r" t="t"/>
              <a:pathLst>
                <a:path extrusionOk="0" h="2757804" w="2333625">
                  <a:moveTo>
                    <a:pt x="2333625" y="0"/>
                  </a:moveTo>
                  <a:lnTo>
                    <a:pt x="0" y="0"/>
                  </a:lnTo>
                  <a:lnTo>
                    <a:pt x="0" y="2757678"/>
                  </a:lnTo>
                  <a:lnTo>
                    <a:pt x="2333625" y="2757678"/>
                  </a:lnTo>
                  <a:lnTo>
                    <a:pt x="2333625"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815" name="Google Shape;815;p43"/>
            <p:cNvPicPr preferRelativeResize="0"/>
            <p:nvPr/>
          </p:nvPicPr>
          <p:blipFill rotWithShape="1">
            <a:blip r:embed="rId3">
              <a:alphaModFix/>
            </a:blip>
            <a:srcRect b="0" l="0" r="0" t="0"/>
            <a:stretch/>
          </p:blipFill>
          <p:spPr>
            <a:xfrm>
              <a:off x="3265551" y="699643"/>
              <a:ext cx="2196465" cy="2670429"/>
            </a:xfrm>
            <a:prstGeom prst="rect">
              <a:avLst/>
            </a:prstGeom>
            <a:noFill/>
            <a:ln>
              <a:noFill/>
            </a:ln>
          </p:spPr>
        </p:pic>
      </p:grpSp>
      <p:pic>
        <p:nvPicPr>
          <p:cNvPr id="816" name="Google Shape;816;p43"/>
          <p:cNvPicPr preferRelativeResize="0"/>
          <p:nvPr/>
        </p:nvPicPr>
        <p:blipFill rotWithShape="1">
          <a:blip r:embed="rId4">
            <a:alphaModFix/>
          </a:blip>
          <a:srcRect b="0" l="0" r="0" t="0"/>
          <a:stretch/>
        </p:blipFill>
        <p:spPr>
          <a:xfrm>
            <a:off x="5786754" y="699516"/>
            <a:ext cx="3177794" cy="2682874"/>
          </a:xfrm>
          <a:prstGeom prst="rect">
            <a:avLst/>
          </a:prstGeom>
          <a:noFill/>
          <a:ln>
            <a:noFill/>
          </a:ln>
        </p:spPr>
      </p:pic>
      <p:sp>
        <p:nvSpPr>
          <p:cNvPr id="817" name="Google Shape;817;p43"/>
          <p:cNvSpPr/>
          <p:nvPr/>
        </p:nvSpPr>
        <p:spPr>
          <a:xfrm>
            <a:off x="683564" y="3435832"/>
            <a:ext cx="7778750" cy="1553845"/>
          </a:xfrm>
          <a:custGeom>
            <a:rect b="b" l="l" r="r" t="t"/>
            <a:pathLst>
              <a:path extrusionOk="0" h="1553845" w="7778750">
                <a:moveTo>
                  <a:pt x="7778623" y="0"/>
                </a:moveTo>
                <a:lnTo>
                  <a:pt x="0" y="0"/>
                </a:lnTo>
                <a:lnTo>
                  <a:pt x="0" y="1553845"/>
                </a:lnTo>
                <a:lnTo>
                  <a:pt x="7778623" y="1553845"/>
                </a:lnTo>
                <a:lnTo>
                  <a:pt x="7778623"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18" name="Google Shape;818;p43"/>
          <p:cNvSpPr txBox="1"/>
          <p:nvPr>
            <p:ph type="title"/>
          </p:nvPr>
        </p:nvSpPr>
        <p:spPr>
          <a:xfrm>
            <a:off x="251525" y="24775"/>
            <a:ext cx="87129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Common Mistake: misaligned shoulder joint.</a:t>
            </a:r>
            <a:endParaRPr b="1">
              <a:latin typeface="Atkinson Hyperlegible"/>
              <a:ea typeface="Atkinson Hyperlegible"/>
              <a:cs typeface="Atkinson Hyperlegible"/>
              <a:sym typeface="Atkinson Hyperlegible"/>
            </a:endParaRPr>
          </a:p>
        </p:txBody>
      </p:sp>
      <p:sp>
        <p:nvSpPr>
          <p:cNvPr id="819" name="Google Shape;819;p43"/>
          <p:cNvSpPr txBox="1"/>
          <p:nvPr/>
        </p:nvSpPr>
        <p:spPr>
          <a:xfrm>
            <a:off x="795450" y="3575925"/>
            <a:ext cx="7531800" cy="14139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50">
            <a:normAutofit fontScale="77500"/>
          </a:bodyPr>
          <a:lstStyle/>
          <a:p>
            <a:pPr indent="0" lvl="0" marL="12700" marR="5080"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Although not as extreme as the above figure, it is common to make a mistake in the placement of the rotation axis of the upper arm. Even with the same mesh, depending on the </a:t>
            </a:r>
            <a:r>
              <a:rPr b="1" lang="en-US" sz="1600">
                <a:solidFill>
                  <a:schemeClr val="lt1"/>
                </a:solidFill>
                <a:latin typeface="Atkinson Hyperlegible"/>
                <a:ea typeface="Atkinson Hyperlegible"/>
                <a:cs typeface="Atkinson Hyperlegible"/>
                <a:sym typeface="Atkinson Hyperlegible"/>
              </a:rPr>
              <a:t>position of the rotation axis of the upper arm, the mesh may look different.</a:t>
            </a:r>
            <a:endParaRPr sz="1600">
              <a:solidFill>
                <a:schemeClr val="dk1"/>
              </a:solidFill>
              <a:latin typeface="Atkinson Hyperlegible"/>
              <a:ea typeface="Atkinson Hyperlegible"/>
              <a:cs typeface="Atkinson Hyperlegible"/>
              <a:sym typeface="Atkinson Hyperlegible"/>
            </a:endParaRPr>
          </a:p>
          <a:p>
            <a:pPr indent="0" lvl="0" marL="12700"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As shown in the figure above, the </a:t>
            </a:r>
            <a:r>
              <a:rPr b="1" lang="en-US" sz="1600">
                <a:solidFill>
                  <a:schemeClr val="lt1"/>
                </a:solidFill>
                <a:latin typeface="Atkinson Hyperlegible"/>
                <a:ea typeface="Atkinson Hyperlegible"/>
                <a:cs typeface="Atkinson Hyperlegible"/>
                <a:sym typeface="Atkinson Hyperlegible"/>
              </a:rPr>
              <a:t>width of the shoulders changes </a:t>
            </a:r>
            <a:r>
              <a:rPr lang="en-US" sz="1600">
                <a:solidFill>
                  <a:schemeClr val="lt1"/>
                </a:solidFill>
                <a:latin typeface="Atkinson Hyperlegible"/>
                <a:ea typeface="Atkinson Hyperlegible"/>
                <a:cs typeface="Atkinson Hyperlegible"/>
                <a:sym typeface="Atkinson Hyperlegible"/>
              </a:rPr>
              <a:t>when the arms are lowered, which can result in large gaps in the armpit area, or, inversely, the upper arm may be tucked into the torso.</a:t>
            </a:r>
            <a:endParaRPr sz="1600">
              <a:solidFill>
                <a:schemeClr val="dk1"/>
              </a:solidFill>
              <a:latin typeface="Atkinson Hyperlegible"/>
              <a:ea typeface="Atkinson Hyperlegible"/>
              <a:cs typeface="Atkinson Hyperlegible"/>
              <a:sym typeface="Atkinson Hyperlegible"/>
            </a:endParaRPr>
          </a:p>
          <a:p>
            <a:pPr indent="0" lvl="0" marL="12700" rtl="0" algn="l">
              <a:spcBef>
                <a:spcPts val="96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This is a situation that should be avoided, although it is relatively easy to notice and is rarely left untreated.</a:t>
            </a:r>
            <a:endParaRPr sz="1600">
              <a:solidFill>
                <a:srgbClr val="FFFFFF"/>
              </a:solidFill>
              <a:latin typeface="Atkinson Hyperlegible"/>
              <a:ea typeface="Atkinson Hyperlegible"/>
              <a:cs typeface="Atkinson Hyperlegible"/>
              <a:sym typeface="Atkinson Hyperlegible"/>
            </a:endParaRPr>
          </a:p>
        </p:txBody>
      </p:sp>
      <p:sp>
        <p:nvSpPr>
          <p:cNvPr id="820" name="Google Shape;820;p43"/>
          <p:cNvSpPr/>
          <p:nvPr/>
        </p:nvSpPr>
        <p:spPr>
          <a:xfrm>
            <a:off x="3299078" y="744093"/>
            <a:ext cx="413384" cy="413384"/>
          </a:xfrm>
          <a:custGeom>
            <a:rect b="b" l="l" r="r" t="t"/>
            <a:pathLst>
              <a:path extrusionOk="0" h="413384" w="413385">
                <a:moveTo>
                  <a:pt x="374269" y="0"/>
                </a:moveTo>
                <a:lnTo>
                  <a:pt x="206629" y="167640"/>
                </a:lnTo>
                <a:lnTo>
                  <a:pt x="38988" y="0"/>
                </a:lnTo>
                <a:lnTo>
                  <a:pt x="0" y="38989"/>
                </a:lnTo>
                <a:lnTo>
                  <a:pt x="167640" y="206629"/>
                </a:lnTo>
                <a:lnTo>
                  <a:pt x="0" y="374269"/>
                </a:lnTo>
                <a:lnTo>
                  <a:pt x="38988" y="413131"/>
                </a:lnTo>
                <a:lnTo>
                  <a:pt x="206629" y="245491"/>
                </a:lnTo>
                <a:lnTo>
                  <a:pt x="374269" y="413131"/>
                </a:lnTo>
                <a:lnTo>
                  <a:pt x="413131" y="374269"/>
                </a:lnTo>
                <a:lnTo>
                  <a:pt x="245491" y="206629"/>
                </a:lnTo>
                <a:lnTo>
                  <a:pt x="413131" y="38989"/>
                </a:lnTo>
                <a:lnTo>
                  <a:pt x="374269"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21" name="Google Shape;821;p43"/>
          <p:cNvSpPr/>
          <p:nvPr/>
        </p:nvSpPr>
        <p:spPr>
          <a:xfrm>
            <a:off x="5940171" y="782319"/>
            <a:ext cx="413384" cy="413384"/>
          </a:xfrm>
          <a:custGeom>
            <a:rect b="b" l="l" r="r" t="t"/>
            <a:pathLst>
              <a:path extrusionOk="0" h="413384" w="413385">
                <a:moveTo>
                  <a:pt x="374268" y="0"/>
                </a:moveTo>
                <a:lnTo>
                  <a:pt x="206628" y="167639"/>
                </a:lnTo>
                <a:lnTo>
                  <a:pt x="38988" y="0"/>
                </a:lnTo>
                <a:lnTo>
                  <a:pt x="0" y="38988"/>
                </a:lnTo>
                <a:lnTo>
                  <a:pt x="167639" y="206628"/>
                </a:lnTo>
                <a:lnTo>
                  <a:pt x="0" y="374268"/>
                </a:lnTo>
                <a:lnTo>
                  <a:pt x="38988" y="413130"/>
                </a:lnTo>
                <a:lnTo>
                  <a:pt x="206628" y="245490"/>
                </a:lnTo>
                <a:lnTo>
                  <a:pt x="374268" y="413130"/>
                </a:lnTo>
                <a:lnTo>
                  <a:pt x="413130" y="374268"/>
                </a:lnTo>
                <a:lnTo>
                  <a:pt x="245490" y="206628"/>
                </a:lnTo>
                <a:lnTo>
                  <a:pt x="413130" y="38988"/>
                </a:lnTo>
                <a:lnTo>
                  <a:pt x="374268"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822" name="Google Shape;822;p43"/>
          <p:cNvGrpSpPr/>
          <p:nvPr/>
        </p:nvGrpSpPr>
        <p:grpSpPr>
          <a:xfrm>
            <a:off x="3667887" y="2018537"/>
            <a:ext cx="306070" cy="306070"/>
            <a:chOff x="3667887" y="2018537"/>
            <a:chExt cx="306070" cy="306070"/>
          </a:xfrm>
        </p:grpSpPr>
        <p:pic>
          <p:nvPicPr>
            <p:cNvPr id="823" name="Google Shape;823;p43"/>
            <p:cNvPicPr preferRelativeResize="0"/>
            <p:nvPr/>
          </p:nvPicPr>
          <p:blipFill rotWithShape="1">
            <a:blip r:embed="rId5">
              <a:alphaModFix/>
            </a:blip>
            <a:srcRect b="0" l="0" r="0" t="0"/>
            <a:stretch/>
          </p:blipFill>
          <p:spPr>
            <a:xfrm>
              <a:off x="3763644" y="2117979"/>
              <a:ext cx="108457" cy="108457"/>
            </a:xfrm>
            <a:prstGeom prst="rect">
              <a:avLst/>
            </a:prstGeom>
            <a:noFill/>
            <a:ln>
              <a:noFill/>
            </a:ln>
          </p:spPr>
        </p:pic>
        <p:sp>
          <p:nvSpPr>
            <p:cNvPr id="824" name="Google Shape;824;p43"/>
            <p:cNvSpPr/>
            <p:nvPr/>
          </p:nvSpPr>
          <p:spPr>
            <a:xfrm>
              <a:off x="3667887" y="2018537"/>
              <a:ext cx="306070" cy="306070"/>
            </a:xfrm>
            <a:custGeom>
              <a:rect b="b" l="l" r="r" t="t"/>
              <a:pathLst>
                <a:path extrusionOk="0" h="306069" w="306070">
                  <a:moveTo>
                    <a:pt x="302387" y="177927"/>
                  </a:moveTo>
                  <a:lnTo>
                    <a:pt x="284734" y="175133"/>
                  </a:lnTo>
                  <a:lnTo>
                    <a:pt x="279082" y="197904"/>
                  </a:lnTo>
                  <a:lnTo>
                    <a:pt x="269709" y="219202"/>
                  </a:lnTo>
                  <a:lnTo>
                    <a:pt x="256870" y="238607"/>
                  </a:lnTo>
                  <a:lnTo>
                    <a:pt x="240792" y="255651"/>
                  </a:lnTo>
                  <a:lnTo>
                    <a:pt x="203949" y="279107"/>
                  </a:lnTo>
                  <a:lnTo>
                    <a:pt x="163080" y="289547"/>
                  </a:lnTo>
                  <a:lnTo>
                    <a:pt x="121361" y="287134"/>
                  </a:lnTo>
                  <a:lnTo>
                    <a:pt x="81978" y="272046"/>
                  </a:lnTo>
                  <a:lnTo>
                    <a:pt x="48133" y="244475"/>
                  </a:lnTo>
                  <a:lnTo>
                    <a:pt x="73787" y="241681"/>
                  </a:lnTo>
                  <a:lnTo>
                    <a:pt x="5461" y="169545"/>
                  </a:lnTo>
                  <a:lnTo>
                    <a:pt x="1016" y="249555"/>
                  </a:lnTo>
                  <a:lnTo>
                    <a:pt x="26924" y="246761"/>
                  </a:lnTo>
                  <a:lnTo>
                    <a:pt x="47015" y="268554"/>
                  </a:lnTo>
                  <a:lnTo>
                    <a:pt x="70675" y="285991"/>
                  </a:lnTo>
                  <a:lnTo>
                    <a:pt x="97180" y="298653"/>
                  </a:lnTo>
                  <a:lnTo>
                    <a:pt x="125857" y="306070"/>
                  </a:lnTo>
                  <a:lnTo>
                    <a:pt x="175209" y="305955"/>
                  </a:lnTo>
                  <a:lnTo>
                    <a:pt x="220472" y="290982"/>
                  </a:lnTo>
                  <a:lnTo>
                    <a:pt x="258699" y="263258"/>
                  </a:lnTo>
                  <a:lnTo>
                    <a:pt x="286969" y="224878"/>
                  </a:lnTo>
                  <a:lnTo>
                    <a:pt x="302387" y="177927"/>
                  </a:lnTo>
                  <a:close/>
                </a:path>
                <a:path extrusionOk="0" h="306069" w="306070">
                  <a:moveTo>
                    <a:pt x="305943" y="69469"/>
                  </a:moveTo>
                  <a:lnTo>
                    <a:pt x="279781" y="70358"/>
                  </a:lnTo>
                  <a:lnTo>
                    <a:pt x="261505" y="47091"/>
                  </a:lnTo>
                  <a:lnTo>
                    <a:pt x="239306" y="27876"/>
                  </a:lnTo>
                  <a:lnTo>
                    <a:pt x="213855" y="13246"/>
                  </a:lnTo>
                  <a:lnTo>
                    <a:pt x="185801" y="3683"/>
                  </a:lnTo>
                  <a:lnTo>
                    <a:pt x="136563" y="0"/>
                  </a:lnTo>
                  <a:lnTo>
                    <a:pt x="90297" y="11468"/>
                  </a:lnTo>
                  <a:lnTo>
                    <a:pt x="50050" y="36195"/>
                  </a:lnTo>
                  <a:lnTo>
                    <a:pt x="18923" y="72288"/>
                  </a:lnTo>
                  <a:lnTo>
                    <a:pt x="0" y="117856"/>
                  </a:lnTo>
                  <a:lnTo>
                    <a:pt x="17272" y="122047"/>
                  </a:lnTo>
                  <a:lnTo>
                    <a:pt x="24676" y="99809"/>
                  </a:lnTo>
                  <a:lnTo>
                    <a:pt x="35661" y="79298"/>
                  </a:lnTo>
                  <a:lnTo>
                    <a:pt x="49961" y="60960"/>
                  </a:lnTo>
                  <a:lnTo>
                    <a:pt x="67310" y="45212"/>
                  </a:lnTo>
                  <a:lnTo>
                    <a:pt x="105829" y="24587"/>
                  </a:lnTo>
                  <a:lnTo>
                    <a:pt x="147358" y="17272"/>
                  </a:lnTo>
                  <a:lnTo>
                    <a:pt x="188760" y="22860"/>
                  </a:lnTo>
                  <a:lnTo>
                    <a:pt x="226872" y="40906"/>
                  </a:lnTo>
                  <a:lnTo>
                    <a:pt x="258572" y="70993"/>
                  </a:lnTo>
                  <a:lnTo>
                    <a:pt x="232664" y="71882"/>
                  </a:lnTo>
                  <a:lnTo>
                    <a:pt x="295275" y="148971"/>
                  </a:lnTo>
                  <a:lnTo>
                    <a:pt x="305943" y="6946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825" name="Google Shape;825;p43"/>
          <p:cNvGrpSpPr/>
          <p:nvPr/>
        </p:nvGrpSpPr>
        <p:grpSpPr>
          <a:xfrm>
            <a:off x="4784725" y="2026297"/>
            <a:ext cx="306070" cy="306705"/>
            <a:chOff x="4784725" y="2026297"/>
            <a:chExt cx="306070" cy="306705"/>
          </a:xfrm>
        </p:grpSpPr>
        <p:pic>
          <p:nvPicPr>
            <p:cNvPr id="826" name="Google Shape;826;p43"/>
            <p:cNvPicPr preferRelativeResize="0"/>
            <p:nvPr/>
          </p:nvPicPr>
          <p:blipFill rotWithShape="1">
            <a:blip r:embed="rId6">
              <a:alphaModFix/>
            </a:blip>
            <a:srcRect b="0" l="0" r="0" t="0"/>
            <a:stretch/>
          </p:blipFill>
          <p:spPr>
            <a:xfrm>
              <a:off x="4880482" y="2125852"/>
              <a:ext cx="108457" cy="108458"/>
            </a:xfrm>
            <a:prstGeom prst="rect">
              <a:avLst/>
            </a:prstGeom>
            <a:noFill/>
            <a:ln>
              <a:noFill/>
            </a:ln>
          </p:spPr>
        </p:pic>
        <p:sp>
          <p:nvSpPr>
            <p:cNvPr id="827" name="Google Shape;827;p43"/>
            <p:cNvSpPr/>
            <p:nvPr/>
          </p:nvSpPr>
          <p:spPr>
            <a:xfrm>
              <a:off x="4784725" y="2026297"/>
              <a:ext cx="306070" cy="306705"/>
            </a:xfrm>
            <a:custGeom>
              <a:rect b="b" l="l" r="r" t="t"/>
              <a:pathLst>
                <a:path extrusionOk="0" h="306705" w="306070">
                  <a:moveTo>
                    <a:pt x="302387" y="177914"/>
                  </a:moveTo>
                  <a:lnTo>
                    <a:pt x="284734" y="175120"/>
                  </a:lnTo>
                  <a:lnTo>
                    <a:pt x="279082" y="197891"/>
                  </a:lnTo>
                  <a:lnTo>
                    <a:pt x="269709" y="219189"/>
                  </a:lnTo>
                  <a:lnTo>
                    <a:pt x="256870" y="238594"/>
                  </a:lnTo>
                  <a:lnTo>
                    <a:pt x="240792" y="255638"/>
                  </a:lnTo>
                  <a:lnTo>
                    <a:pt x="203949" y="279146"/>
                  </a:lnTo>
                  <a:lnTo>
                    <a:pt x="163080" y="289585"/>
                  </a:lnTo>
                  <a:lnTo>
                    <a:pt x="121361" y="287159"/>
                  </a:lnTo>
                  <a:lnTo>
                    <a:pt x="81978" y="272046"/>
                  </a:lnTo>
                  <a:lnTo>
                    <a:pt x="48133" y="244462"/>
                  </a:lnTo>
                  <a:lnTo>
                    <a:pt x="73787" y="241668"/>
                  </a:lnTo>
                  <a:lnTo>
                    <a:pt x="5461" y="169532"/>
                  </a:lnTo>
                  <a:lnTo>
                    <a:pt x="1016" y="249669"/>
                  </a:lnTo>
                  <a:lnTo>
                    <a:pt x="26924" y="246748"/>
                  </a:lnTo>
                  <a:lnTo>
                    <a:pt x="47015" y="268592"/>
                  </a:lnTo>
                  <a:lnTo>
                    <a:pt x="70675" y="286042"/>
                  </a:lnTo>
                  <a:lnTo>
                    <a:pt x="97180" y="298704"/>
                  </a:lnTo>
                  <a:lnTo>
                    <a:pt x="125857" y="306184"/>
                  </a:lnTo>
                  <a:lnTo>
                    <a:pt x="175209" y="306057"/>
                  </a:lnTo>
                  <a:lnTo>
                    <a:pt x="220472" y="291045"/>
                  </a:lnTo>
                  <a:lnTo>
                    <a:pt x="258699" y="263283"/>
                  </a:lnTo>
                  <a:lnTo>
                    <a:pt x="286969" y="224878"/>
                  </a:lnTo>
                  <a:lnTo>
                    <a:pt x="302387" y="177914"/>
                  </a:lnTo>
                  <a:close/>
                </a:path>
                <a:path extrusionOk="0" h="306705" w="306070">
                  <a:moveTo>
                    <a:pt x="305943" y="69583"/>
                  </a:moveTo>
                  <a:lnTo>
                    <a:pt x="279908" y="70345"/>
                  </a:lnTo>
                  <a:lnTo>
                    <a:pt x="261556" y="47091"/>
                  </a:lnTo>
                  <a:lnTo>
                    <a:pt x="239318" y="27914"/>
                  </a:lnTo>
                  <a:lnTo>
                    <a:pt x="213855" y="13296"/>
                  </a:lnTo>
                  <a:lnTo>
                    <a:pt x="185801" y="3670"/>
                  </a:lnTo>
                  <a:lnTo>
                    <a:pt x="136563" y="0"/>
                  </a:lnTo>
                  <a:lnTo>
                    <a:pt x="90297" y="11468"/>
                  </a:lnTo>
                  <a:lnTo>
                    <a:pt x="50050" y="36207"/>
                  </a:lnTo>
                  <a:lnTo>
                    <a:pt x="18923" y="72339"/>
                  </a:lnTo>
                  <a:lnTo>
                    <a:pt x="0" y="117970"/>
                  </a:lnTo>
                  <a:lnTo>
                    <a:pt x="17272" y="122034"/>
                  </a:lnTo>
                  <a:lnTo>
                    <a:pt x="24676" y="99796"/>
                  </a:lnTo>
                  <a:lnTo>
                    <a:pt x="35661" y="79286"/>
                  </a:lnTo>
                  <a:lnTo>
                    <a:pt x="49961" y="60947"/>
                  </a:lnTo>
                  <a:lnTo>
                    <a:pt x="67310" y="45199"/>
                  </a:lnTo>
                  <a:lnTo>
                    <a:pt x="105841" y="24587"/>
                  </a:lnTo>
                  <a:lnTo>
                    <a:pt x="147396" y="17310"/>
                  </a:lnTo>
                  <a:lnTo>
                    <a:pt x="188810" y="22936"/>
                  </a:lnTo>
                  <a:lnTo>
                    <a:pt x="226923" y="41008"/>
                  </a:lnTo>
                  <a:lnTo>
                    <a:pt x="258572" y="71107"/>
                  </a:lnTo>
                  <a:lnTo>
                    <a:pt x="232791" y="71869"/>
                  </a:lnTo>
                  <a:lnTo>
                    <a:pt x="295275" y="149085"/>
                  </a:lnTo>
                  <a:lnTo>
                    <a:pt x="305943" y="69583"/>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828" name="Google Shape;828;p43"/>
          <p:cNvGrpSpPr/>
          <p:nvPr/>
        </p:nvGrpSpPr>
        <p:grpSpPr>
          <a:xfrm>
            <a:off x="6069838" y="2099817"/>
            <a:ext cx="306070" cy="306070"/>
            <a:chOff x="6069838" y="2099817"/>
            <a:chExt cx="306070" cy="306070"/>
          </a:xfrm>
        </p:grpSpPr>
        <p:pic>
          <p:nvPicPr>
            <p:cNvPr id="829" name="Google Shape;829;p43"/>
            <p:cNvPicPr preferRelativeResize="0"/>
            <p:nvPr/>
          </p:nvPicPr>
          <p:blipFill rotWithShape="1">
            <a:blip r:embed="rId7">
              <a:alphaModFix/>
            </a:blip>
            <a:srcRect b="0" l="0" r="0" t="0"/>
            <a:stretch/>
          </p:blipFill>
          <p:spPr>
            <a:xfrm>
              <a:off x="6165596" y="2199258"/>
              <a:ext cx="108457" cy="108585"/>
            </a:xfrm>
            <a:prstGeom prst="rect">
              <a:avLst/>
            </a:prstGeom>
            <a:noFill/>
            <a:ln>
              <a:noFill/>
            </a:ln>
          </p:spPr>
        </p:pic>
        <p:sp>
          <p:nvSpPr>
            <p:cNvPr id="830" name="Google Shape;830;p43"/>
            <p:cNvSpPr/>
            <p:nvPr/>
          </p:nvSpPr>
          <p:spPr>
            <a:xfrm>
              <a:off x="6069838" y="2099817"/>
              <a:ext cx="306070" cy="306070"/>
            </a:xfrm>
            <a:custGeom>
              <a:rect b="b" l="l" r="r" t="t"/>
              <a:pathLst>
                <a:path extrusionOk="0" h="306069" w="306070">
                  <a:moveTo>
                    <a:pt x="302387" y="177927"/>
                  </a:moveTo>
                  <a:lnTo>
                    <a:pt x="284734" y="175133"/>
                  </a:lnTo>
                  <a:lnTo>
                    <a:pt x="279082" y="197904"/>
                  </a:lnTo>
                  <a:lnTo>
                    <a:pt x="269709" y="219202"/>
                  </a:lnTo>
                  <a:lnTo>
                    <a:pt x="256870" y="238607"/>
                  </a:lnTo>
                  <a:lnTo>
                    <a:pt x="240792" y="255651"/>
                  </a:lnTo>
                  <a:lnTo>
                    <a:pt x="203949" y="279107"/>
                  </a:lnTo>
                  <a:lnTo>
                    <a:pt x="163080" y="289547"/>
                  </a:lnTo>
                  <a:lnTo>
                    <a:pt x="121361" y="287134"/>
                  </a:lnTo>
                  <a:lnTo>
                    <a:pt x="81978" y="272046"/>
                  </a:lnTo>
                  <a:lnTo>
                    <a:pt x="48133" y="244475"/>
                  </a:lnTo>
                  <a:lnTo>
                    <a:pt x="73787" y="241681"/>
                  </a:lnTo>
                  <a:lnTo>
                    <a:pt x="5461" y="169545"/>
                  </a:lnTo>
                  <a:lnTo>
                    <a:pt x="1016" y="249682"/>
                  </a:lnTo>
                  <a:lnTo>
                    <a:pt x="26924" y="246761"/>
                  </a:lnTo>
                  <a:lnTo>
                    <a:pt x="47015" y="268605"/>
                  </a:lnTo>
                  <a:lnTo>
                    <a:pt x="70675" y="286042"/>
                  </a:lnTo>
                  <a:lnTo>
                    <a:pt x="97180" y="298665"/>
                  </a:lnTo>
                  <a:lnTo>
                    <a:pt x="125857" y="306070"/>
                  </a:lnTo>
                  <a:lnTo>
                    <a:pt x="175209" y="305955"/>
                  </a:lnTo>
                  <a:lnTo>
                    <a:pt x="220472" y="290982"/>
                  </a:lnTo>
                  <a:lnTo>
                    <a:pt x="258699" y="263258"/>
                  </a:lnTo>
                  <a:lnTo>
                    <a:pt x="286969" y="224878"/>
                  </a:lnTo>
                  <a:lnTo>
                    <a:pt x="302387" y="177927"/>
                  </a:lnTo>
                  <a:close/>
                </a:path>
                <a:path extrusionOk="0" h="306069" w="306070">
                  <a:moveTo>
                    <a:pt x="305943" y="69469"/>
                  </a:moveTo>
                  <a:lnTo>
                    <a:pt x="279908" y="70358"/>
                  </a:lnTo>
                  <a:lnTo>
                    <a:pt x="261556" y="47104"/>
                  </a:lnTo>
                  <a:lnTo>
                    <a:pt x="239318" y="27927"/>
                  </a:lnTo>
                  <a:lnTo>
                    <a:pt x="213855" y="13309"/>
                  </a:lnTo>
                  <a:lnTo>
                    <a:pt x="185801" y="3683"/>
                  </a:lnTo>
                  <a:lnTo>
                    <a:pt x="136563" y="0"/>
                  </a:lnTo>
                  <a:lnTo>
                    <a:pt x="90297" y="11468"/>
                  </a:lnTo>
                  <a:lnTo>
                    <a:pt x="50050" y="36195"/>
                  </a:lnTo>
                  <a:lnTo>
                    <a:pt x="18923" y="72288"/>
                  </a:lnTo>
                  <a:lnTo>
                    <a:pt x="0" y="117856"/>
                  </a:lnTo>
                  <a:lnTo>
                    <a:pt x="17272" y="122047"/>
                  </a:lnTo>
                  <a:lnTo>
                    <a:pt x="24676" y="99809"/>
                  </a:lnTo>
                  <a:lnTo>
                    <a:pt x="35661" y="79298"/>
                  </a:lnTo>
                  <a:lnTo>
                    <a:pt x="49961" y="60960"/>
                  </a:lnTo>
                  <a:lnTo>
                    <a:pt x="67310" y="45212"/>
                  </a:lnTo>
                  <a:lnTo>
                    <a:pt x="105841" y="24587"/>
                  </a:lnTo>
                  <a:lnTo>
                    <a:pt x="147396" y="17272"/>
                  </a:lnTo>
                  <a:lnTo>
                    <a:pt x="188810" y="22860"/>
                  </a:lnTo>
                  <a:lnTo>
                    <a:pt x="226923" y="40906"/>
                  </a:lnTo>
                  <a:lnTo>
                    <a:pt x="258572" y="70993"/>
                  </a:lnTo>
                  <a:lnTo>
                    <a:pt x="232791" y="71882"/>
                  </a:lnTo>
                  <a:lnTo>
                    <a:pt x="295275" y="148971"/>
                  </a:lnTo>
                  <a:lnTo>
                    <a:pt x="305943" y="6946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831" name="Google Shape;831;p43"/>
          <p:cNvGrpSpPr/>
          <p:nvPr/>
        </p:nvGrpSpPr>
        <p:grpSpPr>
          <a:xfrm>
            <a:off x="8373364" y="1996744"/>
            <a:ext cx="306070" cy="306705"/>
            <a:chOff x="8373364" y="1996744"/>
            <a:chExt cx="306070" cy="306705"/>
          </a:xfrm>
        </p:grpSpPr>
        <p:pic>
          <p:nvPicPr>
            <p:cNvPr id="832" name="Google Shape;832;p43"/>
            <p:cNvPicPr preferRelativeResize="0"/>
            <p:nvPr/>
          </p:nvPicPr>
          <p:blipFill rotWithShape="1">
            <a:blip r:embed="rId8">
              <a:alphaModFix/>
            </a:blip>
            <a:srcRect b="0" l="0" r="0" t="0"/>
            <a:stretch/>
          </p:blipFill>
          <p:spPr>
            <a:xfrm>
              <a:off x="8469122" y="2096262"/>
              <a:ext cx="108584" cy="108457"/>
            </a:xfrm>
            <a:prstGeom prst="rect">
              <a:avLst/>
            </a:prstGeom>
            <a:noFill/>
            <a:ln>
              <a:noFill/>
            </a:ln>
          </p:spPr>
        </p:pic>
        <p:sp>
          <p:nvSpPr>
            <p:cNvPr id="833" name="Google Shape;833;p43"/>
            <p:cNvSpPr/>
            <p:nvPr/>
          </p:nvSpPr>
          <p:spPr>
            <a:xfrm>
              <a:off x="8373364" y="1996744"/>
              <a:ext cx="306070" cy="306705"/>
            </a:xfrm>
            <a:custGeom>
              <a:rect b="b" l="l" r="r" t="t"/>
              <a:pathLst>
                <a:path extrusionOk="0" h="306705" w="306070">
                  <a:moveTo>
                    <a:pt x="302387" y="178003"/>
                  </a:moveTo>
                  <a:lnTo>
                    <a:pt x="284861" y="175209"/>
                  </a:lnTo>
                  <a:lnTo>
                    <a:pt x="279184" y="197954"/>
                  </a:lnTo>
                  <a:lnTo>
                    <a:pt x="269773" y="219214"/>
                  </a:lnTo>
                  <a:lnTo>
                    <a:pt x="256882" y="238582"/>
                  </a:lnTo>
                  <a:lnTo>
                    <a:pt x="240792" y="255600"/>
                  </a:lnTo>
                  <a:lnTo>
                    <a:pt x="203962" y="279120"/>
                  </a:lnTo>
                  <a:lnTo>
                    <a:pt x="163106" y="289585"/>
                  </a:lnTo>
                  <a:lnTo>
                    <a:pt x="121412" y="287197"/>
                  </a:lnTo>
                  <a:lnTo>
                    <a:pt x="82029" y="272122"/>
                  </a:lnTo>
                  <a:lnTo>
                    <a:pt x="48133" y="244551"/>
                  </a:lnTo>
                  <a:lnTo>
                    <a:pt x="73787" y="241630"/>
                  </a:lnTo>
                  <a:lnTo>
                    <a:pt x="5588" y="169494"/>
                  </a:lnTo>
                  <a:lnTo>
                    <a:pt x="1016" y="249631"/>
                  </a:lnTo>
                  <a:lnTo>
                    <a:pt x="26924" y="246837"/>
                  </a:lnTo>
                  <a:lnTo>
                    <a:pt x="47015" y="268630"/>
                  </a:lnTo>
                  <a:lnTo>
                    <a:pt x="70675" y="286067"/>
                  </a:lnTo>
                  <a:lnTo>
                    <a:pt x="97180" y="298729"/>
                  </a:lnTo>
                  <a:lnTo>
                    <a:pt x="125857" y="306146"/>
                  </a:lnTo>
                  <a:lnTo>
                    <a:pt x="175209" y="306019"/>
                  </a:lnTo>
                  <a:lnTo>
                    <a:pt x="220472" y="291020"/>
                  </a:lnTo>
                  <a:lnTo>
                    <a:pt x="258699" y="263271"/>
                  </a:lnTo>
                  <a:lnTo>
                    <a:pt x="286969" y="224904"/>
                  </a:lnTo>
                  <a:lnTo>
                    <a:pt x="302387" y="178003"/>
                  </a:lnTo>
                  <a:close/>
                </a:path>
                <a:path extrusionOk="0" h="306705" w="306070">
                  <a:moveTo>
                    <a:pt x="305943" y="69545"/>
                  </a:moveTo>
                  <a:lnTo>
                    <a:pt x="279908" y="70434"/>
                  </a:lnTo>
                  <a:lnTo>
                    <a:pt x="261556" y="47104"/>
                  </a:lnTo>
                  <a:lnTo>
                    <a:pt x="239331" y="27901"/>
                  </a:lnTo>
                  <a:lnTo>
                    <a:pt x="213855" y="13258"/>
                  </a:lnTo>
                  <a:lnTo>
                    <a:pt x="185801" y="3632"/>
                  </a:lnTo>
                  <a:lnTo>
                    <a:pt x="136575" y="0"/>
                  </a:lnTo>
                  <a:lnTo>
                    <a:pt x="90322" y="11480"/>
                  </a:lnTo>
                  <a:lnTo>
                    <a:pt x="50101" y="36207"/>
                  </a:lnTo>
                  <a:lnTo>
                    <a:pt x="18973" y="72313"/>
                  </a:lnTo>
                  <a:lnTo>
                    <a:pt x="0" y="117932"/>
                  </a:lnTo>
                  <a:lnTo>
                    <a:pt x="17272" y="122123"/>
                  </a:lnTo>
                  <a:lnTo>
                    <a:pt x="24676" y="99822"/>
                  </a:lnTo>
                  <a:lnTo>
                    <a:pt x="35687" y="79260"/>
                  </a:lnTo>
                  <a:lnTo>
                    <a:pt x="50025" y="60909"/>
                  </a:lnTo>
                  <a:lnTo>
                    <a:pt x="67437" y="45161"/>
                  </a:lnTo>
                  <a:lnTo>
                    <a:pt x="105956" y="24599"/>
                  </a:lnTo>
                  <a:lnTo>
                    <a:pt x="147472" y="17322"/>
                  </a:lnTo>
                  <a:lnTo>
                    <a:pt x="188849" y="22923"/>
                  </a:lnTo>
                  <a:lnTo>
                    <a:pt x="226936" y="40982"/>
                  </a:lnTo>
                  <a:lnTo>
                    <a:pt x="258572" y="71069"/>
                  </a:lnTo>
                  <a:lnTo>
                    <a:pt x="232791" y="71958"/>
                  </a:lnTo>
                  <a:lnTo>
                    <a:pt x="295402" y="149047"/>
                  </a:lnTo>
                  <a:lnTo>
                    <a:pt x="305943" y="69545"/>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pic>
        <p:nvPicPr>
          <p:cNvPr id="834" name="Google Shape;834;p43"/>
          <p:cNvPicPr preferRelativeResize="0"/>
          <p:nvPr/>
        </p:nvPicPr>
        <p:blipFill rotWithShape="1">
          <a:blip r:embed="rId9">
            <a:alphaModFix/>
          </a:blip>
          <a:srcRect b="0" l="0" r="0" t="0"/>
          <a:stretch/>
        </p:blipFill>
        <p:spPr>
          <a:xfrm>
            <a:off x="251523" y="995425"/>
            <a:ext cx="2537206" cy="2091055"/>
          </a:xfrm>
          <a:prstGeom prst="rect">
            <a:avLst/>
          </a:prstGeom>
          <a:noFill/>
          <a:ln>
            <a:noFill/>
          </a:ln>
        </p:spPr>
      </p:pic>
      <p:sp>
        <p:nvSpPr>
          <p:cNvPr id="835" name="Google Shape;835;p43"/>
          <p:cNvSpPr/>
          <p:nvPr/>
        </p:nvSpPr>
        <p:spPr>
          <a:xfrm>
            <a:off x="2839339" y="1965198"/>
            <a:ext cx="288290" cy="261620"/>
          </a:xfrm>
          <a:custGeom>
            <a:rect b="b" l="l" r="r" t="t"/>
            <a:pathLst>
              <a:path extrusionOk="0" h="261619" w="288289">
                <a:moveTo>
                  <a:pt x="157480" y="0"/>
                </a:moveTo>
                <a:lnTo>
                  <a:pt x="157480" y="65277"/>
                </a:lnTo>
                <a:lnTo>
                  <a:pt x="0" y="65277"/>
                </a:lnTo>
                <a:lnTo>
                  <a:pt x="0" y="195960"/>
                </a:lnTo>
                <a:lnTo>
                  <a:pt x="157480" y="195960"/>
                </a:lnTo>
                <a:lnTo>
                  <a:pt x="157480" y="261238"/>
                </a:lnTo>
                <a:lnTo>
                  <a:pt x="288036" y="130682"/>
                </a:lnTo>
                <a:lnTo>
                  <a:pt x="157480"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36" name="Google Shape;836;p43"/>
          <p:cNvSpPr txBox="1"/>
          <p:nvPr/>
        </p:nvSpPr>
        <p:spPr>
          <a:xfrm>
            <a:off x="861974" y="2064765"/>
            <a:ext cx="215900" cy="269240"/>
          </a:xfrm>
          <a:prstGeom prst="rect">
            <a:avLst/>
          </a:prstGeom>
          <a:noFill/>
          <a:ln>
            <a:noFill/>
          </a:ln>
        </p:spPr>
        <p:txBody>
          <a:bodyPr anchorCtr="0" anchor="t" bIns="0" lIns="0" spcFirstLastPara="1" rIns="0" wrap="square" tIns="12050">
            <a:spAutoFit/>
          </a:bodyPr>
          <a:lstStyle/>
          <a:p>
            <a:pPr indent="0" lvl="0" marL="0" marR="0" rtl="0" algn="l">
              <a:lnSpc>
                <a:spcPct val="100000"/>
              </a:lnSpc>
              <a:spcBef>
                <a:spcPts val="0"/>
              </a:spcBef>
              <a:spcAft>
                <a:spcPts val="0"/>
              </a:spcAft>
              <a:buNone/>
            </a:pPr>
            <a:r>
              <a:rPr b="1" lang="en-US" sz="1600">
                <a:solidFill>
                  <a:srgbClr val="FF0000"/>
                </a:solidFill>
                <a:latin typeface="Microsoft JhengHei"/>
                <a:ea typeface="Microsoft JhengHei"/>
                <a:cs typeface="Microsoft JhengHei"/>
                <a:sym typeface="Microsoft JhengHei"/>
              </a:rPr>
              <a:t>？</a:t>
            </a:r>
            <a:endParaRPr sz="1600">
              <a:latin typeface="Microsoft JhengHei"/>
              <a:ea typeface="Microsoft JhengHei"/>
              <a:cs typeface="Microsoft JhengHei"/>
              <a:sym typeface="Microsoft JhengHei"/>
            </a:endParaRPr>
          </a:p>
        </p:txBody>
      </p:sp>
      <p:sp>
        <p:nvSpPr>
          <p:cNvPr id="837" name="Google Shape;837;p43"/>
          <p:cNvSpPr txBox="1"/>
          <p:nvPr/>
        </p:nvSpPr>
        <p:spPr>
          <a:xfrm>
            <a:off x="2071370" y="1967864"/>
            <a:ext cx="215900" cy="269240"/>
          </a:xfrm>
          <a:prstGeom prst="rect">
            <a:avLst/>
          </a:prstGeom>
          <a:noFill/>
          <a:ln>
            <a:noFill/>
          </a:ln>
        </p:spPr>
        <p:txBody>
          <a:bodyPr anchorCtr="0" anchor="t" bIns="0" lIns="0" spcFirstLastPara="1" rIns="0" wrap="square" tIns="12050">
            <a:spAutoFit/>
          </a:bodyPr>
          <a:lstStyle/>
          <a:p>
            <a:pPr indent="0" lvl="0" marL="0" marR="0" rtl="0" algn="l">
              <a:lnSpc>
                <a:spcPct val="100000"/>
              </a:lnSpc>
              <a:spcBef>
                <a:spcPts val="0"/>
              </a:spcBef>
              <a:spcAft>
                <a:spcPts val="0"/>
              </a:spcAft>
              <a:buNone/>
            </a:pPr>
            <a:r>
              <a:rPr b="1" lang="en-US" sz="1600">
                <a:solidFill>
                  <a:srgbClr val="FF0000"/>
                </a:solidFill>
                <a:latin typeface="Microsoft JhengHei"/>
                <a:ea typeface="Microsoft JhengHei"/>
                <a:cs typeface="Microsoft JhengHei"/>
                <a:sym typeface="Microsoft JhengHei"/>
              </a:rPr>
              <a:t>？</a:t>
            </a:r>
            <a:endParaRPr sz="1600">
              <a:latin typeface="Microsoft JhengHei"/>
              <a:ea typeface="Microsoft JhengHei"/>
              <a:cs typeface="Microsoft JhengHei"/>
              <a:sym typeface="Microsoft JhengHe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pic>
        <p:nvPicPr>
          <p:cNvPr id="842" name="Google Shape;842;p44"/>
          <p:cNvPicPr preferRelativeResize="0"/>
          <p:nvPr/>
        </p:nvPicPr>
        <p:blipFill rotWithShape="1">
          <a:blip r:embed="rId3">
            <a:alphaModFix/>
          </a:blip>
          <a:srcRect b="0" l="0" r="0" t="0"/>
          <a:stretch/>
        </p:blipFill>
        <p:spPr>
          <a:xfrm>
            <a:off x="4547615" y="634339"/>
            <a:ext cx="4392549" cy="4305960"/>
          </a:xfrm>
          <a:prstGeom prst="rect">
            <a:avLst/>
          </a:prstGeom>
          <a:noFill/>
          <a:ln>
            <a:noFill/>
          </a:ln>
        </p:spPr>
      </p:pic>
      <p:sp>
        <p:nvSpPr>
          <p:cNvPr id="843" name="Google Shape;843;p44"/>
          <p:cNvSpPr/>
          <p:nvPr/>
        </p:nvSpPr>
        <p:spPr>
          <a:xfrm>
            <a:off x="107504" y="646556"/>
            <a:ext cx="4392930" cy="4293870"/>
          </a:xfrm>
          <a:custGeom>
            <a:rect b="b" l="l" r="r" t="t"/>
            <a:pathLst>
              <a:path extrusionOk="0" h="4293870" w="4392930">
                <a:moveTo>
                  <a:pt x="4392549" y="0"/>
                </a:moveTo>
                <a:lnTo>
                  <a:pt x="0" y="0"/>
                </a:lnTo>
                <a:lnTo>
                  <a:pt x="0" y="4293743"/>
                </a:lnTo>
                <a:lnTo>
                  <a:pt x="4392549" y="4293743"/>
                </a:lnTo>
                <a:lnTo>
                  <a:pt x="4392549"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44" name="Google Shape;844;p44"/>
          <p:cNvSpPr txBox="1"/>
          <p:nvPr>
            <p:ph type="title"/>
          </p:nvPr>
        </p:nvSpPr>
        <p:spPr>
          <a:xfrm>
            <a:off x="107500" y="24775"/>
            <a:ext cx="8832600" cy="443100"/>
          </a:xfrm>
          <a:prstGeom prst="rect">
            <a:avLst/>
          </a:prstGeom>
          <a:noFill/>
          <a:ln>
            <a:noFill/>
          </a:ln>
        </p:spPr>
        <p:txBody>
          <a:bodyPr anchorCtr="0" anchor="t" bIns="0" lIns="0" spcFirstLastPara="1" rIns="0" wrap="square" tIns="12050">
            <a:spAutoFit/>
          </a:bodyPr>
          <a:lstStyle/>
          <a:p>
            <a:pPr indent="0" lvl="0" marL="1397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Placement of upper arm bones</a:t>
            </a:r>
            <a:endParaRPr b="1">
              <a:latin typeface="Atkinson Hyperlegible"/>
              <a:ea typeface="Atkinson Hyperlegible"/>
              <a:cs typeface="Atkinson Hyperlegible"/>
              <a:sym typeface="Atkinson Hyperlegible"/>
            </a:endParaRPr>
          </a:p>
        </p:txBody>
      </p:sp>
      <p:sp>
        <p:nvSpPr>
          <p:cNvPr id="845" name="Google Shape;845;p44"/>
          <p:cNvSpPr txBox="1"/>
          <p:nvPr/>
        </p:nvSpPr>
        <p:spPr>
          <a:xfrm>
            <a:off x="176875" y="572025"/>
            <a:ext cx="4138800" cy="44403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13025">
            <a:normAutofit fontScale="92500" lnSpcReduction="20000"/>
          </a:bodyPr>
          <a:lstStyle/>
          <a:p>
            <a:pPr indent="0" lvl="0" marL="1270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193675" marR="5080" rtl="0" algn="l">
              <a:spcBef>
                <a:spcPts val="70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When determining the axis of rotation of the upper arm bone, it is easier to arrive at the correct answer by calculating backward from the position of the armpit and the thickness of the arm.</a:t>
            </a:r>
            <a:endParaRPr sz="1600">
              <a:solidFill>
                <a:schemeClr val="dk1"/>
              </a:solidFill>
              <a:latin typeface="Atkinson Hyperlegible"/>
              <a:ea typeface="Atkinson Hyperlegible"/>
              <a:cs typeface="Atkinson Hyperlegible"/>
              <a:sym typeface="Atkinson Hyperlegible"/>
            </a:endParaRPr>
          </a:p>
          <a:p>
            <a:pPr indent="0" lvl="0" marL="193675" marR="5080" rtl="0" algn="l">
              <a:spcBef>
                <a:spcPts val="965"/>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appropriate shoulder width is difficult to determine, since it varies from character to character. However, if you think about it based on the position of the armpits, you can find a </a:t>
            </a:r>
            <a:r>
              <a:rPr lang="en-US" sz="1600">
                <a:solidFill>
                  <a:schemeClr val="lt1"/>
                </a:solidFill>
                <a:latin typeface="Atkinson Hyperlegible"/>
                <a:ea typeface="Atkinson Hyperlegible"/>
                <a:cs typeface="Atkinson Hyperlegible"/>
                <a:sym typeface="Atkinson Hyperlegible"/>
              </a:rPr>
              <a:t>general rule</a:t>
            </a:r>
            <a:r>
              <a:rPr lang="en-US" sz="1600">
                <a:solidFill>
                  <a:schemeClr val="lt1"/>
                </a:solidFill>
                <a:latin typeface="Atkinson Hyperlegible"/>
                <a:ea typeface="Atkinson Hyperlegible"/>
                <a:cs typeface="Atkinson Hyperlegible"/>
                <a:sym typeface="Atkinson Hyperlegible"/>
              </a:rPr>
              <a:t>.</a:t>
            </a:r>
            <a:endParaRPr sz="1600">
              <a:solidFill>
                <a:schemeClr val="dk1"/>
              </a:solidFill>
              <a:latin typeface="Atkinson Hyperlegible"/>
              <a:ea typeface="Atkinson Hyperlegible"/>
              <a:cs typeface="Atkinson Hyperlegible"/>
              <a:sym typeface="Atkinson Hyperlegible"/>
            </a:endParaRPr>
          </a:p>
          <a:p>
            <a:pPr indent="0" lvl="0" marL="193675" marR="32382" rtl="0" algn="l">
              <a:spcBef>
                <a:spcPts val="96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resulting deformation should be </a:t>
            </a:r>
            <a:r>
              <a:rPr b="1" i="1" lang="en-US" sz="1600">
                <a:solidFill>
                  <a:schemeClr val="lt1"/>
                </a:solidFill>
                <a:latin typeface="Atkinson Hyperlegible"/>
                <a:ea typeface="Atkinson Hyperlegible"/>
                <a:cs typeface="Atkinson Hyperlegible"/>
                <a:sym typeface="Atkinson Hyperlegible"/>
              </a:rPr>
              <a:t>"enough to hold a thermometer under the armpit"</a:t>
            </a:r>
            <a:r>
              <a:rPr i="1" lang="en-US" sz="1600">
                <a:solidFill>
                  <a:schemeClr val="lt1"/>
                </a:solidFill>
                <a:latin typeface="Atkinson Hyperlegible"/>
                <a:ea typeface="Atkinson Hyperlegible"/>
                <a:cs typeface="Atkinson Hyperlegible"/>
                <a:sym typeface="Atkinson Hyperlegible"/>
              </a:rPr>
              <a:t> </a:t>
            </a:r>
            <a:r>
              <a:rPr lang="en-US" sz="1600">
                <a:solidFill>
                  <a:schemeClr val="lt1"/>
                </a:solidFill>
                <a:latin typeface="Atkinson Hyperlegible"/>
                <a:ea typeface="Atkinson Hyperlegible"/>
                <a:cs typeface="Atkinson Hyperlegible"/>
                <a:sym typeface="Atkinson Hyperlegible"/>
              </a:rPr>
              <a:t>when the arm is lowered, and the inside of the torso and upper arm should be slightly sagging.</a:t>
            </a:r>
            <a:endParaRPr sz="1600">
              <a:solidFill>
                <a:schemeClr val="dk1"/>
              </a:solidFill>
              <a:latin typeface="Atkinson Hyperlegible"/>
              <a:ea typeface="Atkinson Hyperlegible"/>
              <a:cs typeface="Atkinson Hyperlegible"/>
              <a:sym typeface="Atkinson Hyperlegible"/>
            </a:endParaRPr>
          </a:p>
          <a:p>
            <a:pPr indent="0" lvl="0" marL="193675" marR="161925"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A character with well-developed vastus lateralis muscles will look more natural with a slight dip in the arms and torso.</a:t>
            </a:r>
            <a:endParaRPr sz="1600">
              <a:solidFill>
                <a:schemeClr val="dk1"/>
              </a:solidFill>
              <a:latin typeface="Atkinson Hyperlegible"/>
              <a:ea typeface="Atkinson Hyperlegible"/>
              <a:cs typeface="Atkinson Hyperlegible"/>
              <a:sym typeface="Atkinson Hyperlegible"/>
            </a:endParaRPr>
          </a:p>
          <a:p>
            <a:pPr indent="0" lvl="0" marL="193675" marR="213995" rtl="0" algn="l">
              <a:spcBef>
                <a:spcPts val="965"/>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It's hard to decide on a single placement, but it's a very important placement, so adjust it as many times as you can.</a:t>
            </a:r>
            <a:endParaRPr b="1" sz="1800">
              <a:solidFill>
                <a:srgbClr val="FFFFFF"/>
              </a:solidFill>
              <a:latin typeface="Atkinson Hyperlegible"/>
              <a:ea typeface="Atkinson Hyperlegible"/>
              <a:cs typeface="Atkinson Hyperlegible"/>
              <a:sym typeface="Atkinson Hyperlegible"/>
            </a:endParaRPr>
          </a:p>
        </p:txBody>
      </p:sp>
      <p:grpSp>
        <p:nvGrpSpPr>
          <p:cNvPr id="846" name="Google Shape;846;p44"/>
          <p:cNvGrpSpPr/>
          <p:nvPr/>
        </p:nvGrpSpPr>
        <p:grpSpPr>
          <a:xfrm>
            <a:off x="4914265" y="2539161"/>
            <a:ext cx="720090" cy="1593901"/>
            <a:chOff x="4914265" y="2539161"/>
            <a:chExt cx="720090" cy="1593901"/>
          </a:xfrm>
        </p:grpSpPr>
        <p:sp>
          <p:nvSpPr>
            <p:cNvPr id="847" name="Google Shape;847;p44"/>
            <p:cNvSpPr/>
            <p:nvPr/>
          </p:nvSpPr>
          <p:spPr>
            <a:xfrm>
              <a:off x="4914265" y="2692882"/>
              <a:ext cx="720090" cy="1440180"/>
            </a:xfrm>
            <a:custGeom>
              <a:rect b="b" l="l" r="r" t="t"/>
              <a:pathLst>
                <a:path extrusionOk="0" h="1440179" w="720089">
                  <a:moveTo>
                    <a:pt x="0" y="1440180"/>
                  </a:moveTo>
                  <a:lnTo>
                    <a:pt x="720077" y="1440180"/>
                  </a:lnTo>
                  <a:lnTo>
                    <a:pt x="720077" y="0"/>
                  </a:lnTo>
                  <a:lnTo>
                    <a:pt x="0" y="0"/>
                  </a:lnTo>
                  <a:lnTo>
                    <a:pt x="0" y="1440180"/>
                  </a:lnTo>
                  <a:close/>
                </a:path>
              </a:pathLst>
            </a:custGeom>
            <a:noFill/>
            <a:ln cap="flat" cmpd="sng" w="9525">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848" name="Google Shape;848;p44"/>
            <p:cNvPicPr preferRelativeResize="0"/>
            <p:nvPr/>
          </p:nvPicPr>
          <p:blipFill rotWithShape="1">
            <a:blip r:embed="rId4">
              <a:alphaModFix/>
            </a:blip>
            <a:srcRect b="0" l="0" r="0" t="0"/>
            <a:stretch/>
          </p:blipFill>
          <p:spPr>
            <a:xfrm>
              <a:off x="5211572" y="2638678"/>
              <a:ext cx="108457" cy="108457"/>
            </a:xfrm>
            <a:prstGeom prst="rect">
              <a:avLst/>
            </a:prstGeom>
            <a:noFill/>
            <a:ln>
              <a:noFill/>
            </a:ln>
          </p:spPr>
        </p:pic>
        <p:sp>
          <p:nvSpPr>
            <p:cNvPr id="849" name="Google Shape;849;p44"/>
            <p:cNvSpPr/>
            <p:nvPr/>
          </p:nvSpPr>
          <p:spPr>
            <a:xfrm>
              <a:off x="5115687" y="2539161"/>
              <a:ext cx="306070" cy="306705"/>
            </a:xfrm>
            <a:custGeom>
              <a:rect b="b" l="l" r="r" t="t"/>
              <a:pathLst>
                <a:path extrusionOk="0" h="306705" w="306070">
                  <a:moveTo>
                    <a:pt x="302514" y="178003"/>
                  </a:moveTo>
                  <a:lnTo>
                    <a:pt x="284861" y="175209"/>
                  </a:lnTo>
                  <a:lnTo>
                    <a:pt x="279196" y="197954"/>
                  </a:lnTo>
                  <a:lnTo>
                    <a:pt x="269824" y="219227"/>
                  </a:lnTo>
                  <a:lnTo>
                    <a:pt x="256946" y="238582"/>
                  </a:lnTo>
                  <a:lnTo>
                    <a:pt x="240792" y="255600"/>
                  </a:lnTo>
                  <a:lnTo>
                    <a:pt x="203962" y="279120"/>
                  </a:lnTo>
                  <a:lnTo>
                    <a:pt x="163118" y="289585"/>
                  </a:lnTo>
                  <a:lnTo>
                    <a:pt x="121437" y="287172"/>
                  </a:lnTo>
                  <a:lnTo>
                    <a:pt x="82092" y="272059"/>
                  </a:lnTo>
                  <a:lnTo>
                    <a:pt x="48260" y="244424"/>
                  </a:lnTo>
                  <a:lnTo>
                    <a:pt x="73914" y="241630"/>
                  </a:lnTo>
                  <a:lnTo>
                    <a:pt x="5588" y="169494"/>
                  </a:lnTo>
                  <a:lnTo>
                    <a:pt x="1016" y="249631"/>
                  </a:lnTo>
                  <a:lnTo>
                    <a:pt x="27051" y="246837"/>
                  </a:lnTo>
                  <a:lnTo>
                    <a:pt x="47078" y="268630"/>
                  </a:lnTo>
                  <a:lnTo>
                    <a:pt x="70688" y="286067"/>
                  </a:lnTo>
                  <a:lnTo>
                    <a:pt x="97180" y="298729"/>
                  </a:lnTo>
                  <a:lnTo>
                    <a:pt x="125857" y="306146"/>
                  </a:lnTo>
                  <a:lnTo>
                    <a:pt x="175260" y="306019"/>
                  </a:lnTo>
                  <a:lnTo>
                    <a:pt x="220535" y="291020"/>
                  </a:lnTo>
                  <a:lnTo>
                    <a:pt x="258762" y="263271"/>
                  </a:lnTo>
                  <a:lnTo>
                    <a:pt x="287045" y="224904"/>
                  </a:lnTo>
                  <a:lnTo>
                    <a:pt x="302514" y="178003"/>
                  </a:lnTo>
                  <a:close/>
                </a:path>
                <a:path extrusionOk="0" h="306705" w="306070">
                  <a:moveTo>
                    <a:pt x="306070" y="69545"/>
                  </a:moveTo>
                  <a:lnTo>
                    <a:pt x="279908" y="70434"/>
                  </a:lnTo>
                  <a:lnTo>
                    <a:pt x="261607" y="47104"/>
                  </a:lnTo>
                  <a:lnTo>
                    <a:pt x="239382" y="27889"/>
                  </a:lnTo>
                  <a:lnTo>
                    <a:pt x="213931" y="13258"/>
                  </a:lnTo>
                  <a:lnTo>
                    <a:pt x="185928" y="3632"/>
                  </a:lnTo>
                  <a:lnTo>
                    <a:pt x="136639" y="0"/>
                  </a:lnTo>
                  <a:lnTo>
                    <a:pt x="90360" y="11480"/>
                  </a:lnTo>
                  <a:lnTo>
                    <a:pt x="50114" y="36207"/>
                  </a:lnTo>
                  <a:lnTo>
                    <a:pt x="18973" y="72313"/>
                  </a:lnTo>
                  <a:lnTo>
                    <a:pt x="0" y="117932"/>
                  </a:lnTo>
                  <a:lnTo>
                    <a:pt x="17399" y="122123"/>
                  </a:lnTo>
                  <a:lnTo>
                    <a:pt x="24752" y="99822"/>
                  </a:lnTo>
                  <a:lnTo>
                    <a:pt x="35750" y="79260"/>
                  </a:lnTo>
                  <a:lnTo>
                    <a:pt x="50076" y="60909"/>
                  </a:lnTo>
                  <a:lnTo>
                    <a:pt x="67437" y="45161"/>
                  </a:lnTo>
                  <a:lnTo>
                    <a:pt x="105956" y="24599"/>
                  </a:lnTo>
                  <a:lnTo>
                    <a:pt x="147485" y="17322"/>
                  </a:lnTo>
                  <a:lnTo>
                    <a:pt x="188887" y="22923"/>
                  </a:lnTo>
                  <a:lnTo>
                    <a:pt x="226999" y="40982"/>
                  </a:lnTo>
                  <a:lnTo>
                    <a:pt x="258699" y="71069"/>
                  </a:lnTo>
                  <a:lnTo>
                    <a:pt x="232791" y="71958"/>
                  </a:lnTo>
                  <a:lnTo>
                    <a:pt x="295402" y="149047"/>
                  </a:lnTo>
                  <a:lnTo>
                    <a:pt x="306070" y="69545"/>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850" name="Google Shape;850;p44"/>
          <p:cNvGrpSpPr/>
          <p:nvPr/>
        </p:nvGrpSpPr>
        <p:grpSpPr>
          <a:xfrm>
            <a:off x="7126223" y="2267216"/>
            <a:ext cx="1790064" cy="1813560"/>
            <a:chOff x="7126223" y="2267216"/>
            <a:chExt cx="1790064" cy="1813560"/>
          </a:xfrm>
        </p:grpSpPr>
        <p:sp>
          <p:nvSpPr>
            <p:cNvPr id="851" name="Google Shape;851;p44"/>
            <p:cNvSpPr/>
            <p:nvPr/>
          </p:nvSpPr>
          <p:spPr>
            <a:xfrm>
              <a:off x="7126223" y="2267216"/>
              <a:ext cx="1790064" cy="1813560"/>
            </a:xfrm>
            <a:custGeom>
              <a:rect b="b" l="l" r="r" t="t"/>
              <a:pathLst>
                <a:path extrusionOk="0" h="1813560" w="1790065">
                  <a:moveTo>
                    <a:pt x="0" y="1813382"/>
                  </a:moveTo>
                  <a:lnTo>
                    <a:pt x="720077" y="1813382"/>
                  </a:lnTo>
                  <a:lnTo>
                    <a:pt x="720077" y="373202"/>
                  </a:lnTo>
                  <a:lnTo>
                    <a:pt x="0" y="373202"/>
                  </a:lnTo>
                  <a:lnTo>
                    <a:pt x="0" y="1813382"/>
                  </a:lnTo>
                  <a:close/>
                </a:path>
                <a:path extrusionOk="0" h="1813560" w="1790065">
                  <a:moveTo>
                    <a:pt x="373887" y="720077"/>
                  </a:moveTo>
                  <a:lnTo>
                    <a:pt x="1789683" y="720077"/>
                  </a:lnTo>
                  <a:lnTo>
                    <a:pt x="1789683" y="0"/>
                  </a:lnTo>
                  <a:lnTo>
                    <a:pt x="373887" y="0"/>
                  </a:lnTo>
                  <a:lnTo>
                    <a:pt x="373887" y="720077"/>
                  </a:lnTo>
                  <a:close/>
                </a:path>
              </a:pathLst>
            </a:custGeom>
            <a:noFill/>
            <a:ln cap="flat" cmpd="sng" w="9525">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852" name="Google Shape;852;p44"/>
            <p:cNvPicPr preferRelativeResize="0"/>
            <p:nvPr/>
          </p:nvPicPr>
          <p:blipFill rotWithShape="1">
            <a:blip r:embed="rId5">
              <a:alphaModFix/>
            </a:blip>
            <a:srcRect b="0" l="0" r="0" t="0"/>
            <a:stretch/>
          </p:blipFill>
          <p:spPr>
            <a:xfrm>
              <a:off x="7431912" y="2586227"/>
              <a:ext cx="108584" cy="108458"/>
            </a:xfrm>
            <a:prstGeom prst="rect">
              <a:avLst/>
            </a:prstGeom>
            <a:noFill/>
            <a:ln>
              <a:noFill/>
            </a:ln>
          </p:spPr>
        </p:pic>
        <p:sp>
          <p:nvSpPr>
            <p:cNvPr id="853" name="Google Shape;853;p44"/>
            <p:cNvSpPr/>
            <p:nvPr/>
          </p:nvSpPr>
          <p:spPr>
            <a:xfrm>
              <a:off x="7336155" y="2486710"/>
              <a:ext cx="306070" cy="306705"/>
            </a:xfrm>
            <a:custGeom>
              <a:rect b="b" l="l" r="r" t="t"/>
              <a:pathLst>
                <a:path extrusionOk="0" h="306705" w="306070">
                  <a:moveTo>
                    <a:pt x="302387" y="178003"/>
                  </a:moveTo>
                  <a:lnTo>
                    <a:pt x="284861" y="175082"/>
                  </a:lnTo>
                  <a:lnTo>
                    <a:pt x="279184" y="197853"/>
                  </a:lnTo>
                  <a:lnTo>
                    <a:pt x="269773" y="219151"/>
                  </a:lnTo>
                  <a:lnTo>
                    <a:pt x="256882" y="238556"/>
                  </a:lnTo>
                  <a:lnTo>
                    <a:pt x="240792" y="255600"/>
                  </a:lnTo>
                  <a:lnTo>
                    <a:pt x="203962" y="279120"/>
                  </a:lnTo>
                  <a:lnTo>
                    <a:pt x="163106" y="289585"/>
                  </a:lnTo>
                  <a:lnTo>
                    <a:pt x="121412" y="287172"/>
                  </a:lnTo>
                  <a:lnTo>
                    <a:pt x="82029" y="272059"/>
                  </a:lnTo>
                  <a:lnTo>
                    <a:pt x="48133" y="244424"/>
                  </a:lnTo>
                  <a:lnTo>
                    <a:pt x="73914" y="241630"/>
                  </a:lnTo>
                  <a:lnTo>
                    <a:pt x="5588" y="169494"/>
                  </a:lnTo>
                  <a:lnTo>
                    <a:pt x="1016" y="249631"/>
                  </a:lnTo>
                  <a:lnTo>
                    <a:pt x="27051" y="246837"/>
                  </a:lnTo>
                  <a:lnTo>
                    <a:pt x="47078" y="268617"/>
                  </a:lnTo>
                  <a:lnTo>
                    <a:pt x="70688" y="286016"/>
                  </a:lnTo>
                  <a:lnTo>
                    <a:pt x="97180" y="298665"/>
                  </a:lnTo>
                  <a:lnTo>
                    <a:pt x="125857" y="306146"/>
                  </a:lnTo>
                  <a:lnTo>
                    <a:pt x="175260" y="306019"/>
                  </a:lnTo>
                  <a:lnTo>
                    <a:pt x="220522" y="291020"/>
                  </a:lnTo>
                  <a:lnTo>
                    <a:pt x="258737" y="263271"/>
                  </a:lnTo>
                  <a:lnTo>
                    <a:pt x="286981" y="224904"/>
                  </a:lnTo>
                  <a:lnTo>
                    <a:pt x="302387" y="178003"/>
                  </a:lnTo>
                  <a:close/>
                </a:path>
                <a:path extrusionOk="0" h="306705" w="306070">
                  <a:moveTo>
                    <a:pt x="306070" y="69545"/>
                  </a:moveTo>
                  <a:lnTo>
                    <a:pt x="279908" y="70434"/>
                  </a:lnTo>
                  <a:lnTo>
                    <a:pt x="261556" y="47104"/>
                  </a:lnTo>
                  <a:lnTo>
                    <a:pt x="239344" y="27889"/>
                  </a:lnTo>
                  <a:lnTo>
                    <a:pt x="213906" y="13258"/>
                  </a:lnTo>
                  <a:lnTo>
                    <a:pt x="185928" y="3632"/>
                  </a:lnTo>
                  <a:lnTo>
                    <a:pt x="136639" y="0"/>
                  </a:lnTo>
                  <a:lnTo>
                    <a:pt x="90360" y="11480"/>
                  </a:lnTo>
                  <a:lnTo>
                    <a:pt x="50114" y="36207"/>
                  </a:lnTo>
                  <a:lnTo>
                    <a:pt x="18973" y="72313"/>
                  </a:lnTo>
                  <a:lnTo>
                    <a:pt x="0" y="117932"/>
                  </a:lnTo>
                  <a:lnTo>
                    <a:pt x="17399" y="122123"/>
                  </a:lnTo>
                  <a:lnTo>
                    <a:pt x="24726" y="99822"/>
                  </a:lnTo>
                  <a:lnTo>
                    <a:pt x="35699" y="79273"/>
                  </a:lnTo>
                  <a:lnTo>
                    <a:pt x="50025" y="60909"/>
                  </a:lnTo>
                  <a:lnTo>
                    <a:pt x="67437" y="45161"/>
                  </a:lnTo>
                  <a:lnTo>
                    <a:pt x="105956" y="24599"/>
                  </a:lnTo>
                  <a:lnTo>
                    <a:pt x="147472" y="17322"/>
                  </a:lnTo>
                  <a:lnTo>
                    <a:pt x="188849" y="22923"/>
                  </a:lnTo>
                  <a:lnTo>
                    <a:pt x="226936" y="40982"/>
                  </a:lnTo>
                  <a:lnTo>
                    <a:pt x="258572" y="71069"/>
                  </a:lnTo>
                  <a:lnTo>
                    <a:pt x="232791" y="71958"/>
                  </a:lnTo>
                  <a:lnTo>
                    <a:pt x="295402" y="149047"/>
                  </a:lnTo>
                  <a:lnTo>
                    <a:pt x="306070" y="69545"/>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54" name="Google Shape;854;p44"/>
            <p:cNvSpPr/>
            <p:nvPr/>
          </p:nvSpPr>
          <p:spPr>
            <a:xfrm>
              <a:off x="7914639" y="3123564"/>
              <a:ext cx="546735" cy="596265"/>
            </a:xfrm>
            <a:custGeom>
              <a:rect b="b" l="l" r="r" t="t"/>
              <a:pathLst>
                <a:path extrusionOk="0" h="596264" w="546734">
                  <a:moveTo>
                    <a:pt x="546607" y="0"/>
                  </a:moveTo>
                  <a:lnTo>
                    <a:pt x="495934" y="1270"/>
                  </a:lnTo>
                  <a:lnTo>
                    <a:pt x="494800" y="50013"/>
                  </a:lnTo>
                  <a:lnTo>
                    <a:pt x="488998" y="97763"/>
                  </a:lnTo>
                  <a:lnTo>
                    <a:pt x="478715" y="144250"/>
                  </a:lnTo>
                  <a:lnTo>
                    <a:pt x="464135" y="189201"/>
                  </a:lnTo>
                  <a:lnTo>
                    <a:pt x="445443" y="232346"/>
                  </a:lnTo>
                  <a:lnTo>
                    <a:pt x="422823" y="273414"/>
                  </a:lnTo>
                  <a:lnTo>
                    <a:pt x="396461" y="312133"/>
                  </a:lnTo>
                  <a:lnTo>
                    <a:pt x="366542" y="348231"/>
                  </a:lnTo>
                  <a:lnTo>
                    <a:pt x="333250" y="381439"/>
                  </a:lnTo>
                  <a:lnTo>
                    <a:pt x="296770" y="411484"/>
                  </a:lnTo>
                  <a:lnTo>
                    <a:pt x="257287" y="438096"/>
                  </a:lnTo>
                  <a:lnTo>
                    <a:pt x="214986" y="461002"/>
                  </a:lnTo>
                  <a:lnTo>
                    <a:pt x="170052" y="479933"/>
                  </a:lnTo>
                  <a:lnTo>
                    <a:pt x="170052" y="417830"/>
                  </a:lnTo>
                  <a:lnTo>
                    <a:pt x="0" y="535305"/>
                  </a:lnTo>
                  <a:lnTo>
                    <a:pt x="170052" y="595757"/>
                  </a:lnTo>
                  <a:lnTo>
                    <a:pt x="170052" y="533527"/>
                  </a:lnTo>
                  <a:lnTo>
                    <a:pt x="214930" y="516635"/>
                  </a:lnTo>
                  <a:lnTo>
                    <a:pt x="257619" y="496172"/>
                  </a:lnTo>
                  <a:lnTo>
                    <a:pt x="297972" y="472346"/>
                  </a:lnTo>
                  <a:lnTo>
                    <a:pt x="335843" y="445366"/>
                  </a:lnTo>
                  <a:lnTo>
                    <a:pt x="371084" y="415440"/>
                  </a:lnTo>
                  <a:lnTo>
                    <a:pt x="403550" y="382776"/>
                  </a:lnTo>
                  <a:lnTo>
                    <a:pt x="433092" y="347584"/>
                  </a:lnTo>
                  <a:lnTo>
                    <a:pt x="459566" y="310070"/>
                  </a:lnTo>
                  <a:lnTo>
                    <a:pt x="482823" y="270444"/>
                  </a:lnTo>
                  <a:lnTo>
                    <a:pt x="502717" y="228915"/>
                  </a:lnTo>
                  <a:lnTo>
                    <a:pt x="519102" y="185689"/>
                  </a:lnTo>
                  <a:lnTo>
                    <a:pt x="531830" y="140977"/>
                  </a:lnTo>
                  <a:lnTo>
                    <a:pt x="540755" y="94985"/>
                  </a:lnTo>
                  <a:lnTo>
                    <a:pt x="545729" y="47923"/>
                  </a:lnTo>
                  <a:lnTo>
                    <a:pt x="546607"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855" name="Google Shape;855;p44"/>
          <p:cNvSpPr txBox="1"/>
          <p:nvPr/>
        </p:nvSpPr>
        <p:spPr>
          <a:xfrm>
            <a:off x="4579175" y="4292525"/>
            <a:ext cx="4360800" cy="648000"/>
          </a:xfrm>
          <a:prstGeom prst="rect">
            <a:avLst/>
          </a:prstGeom>
          <a:solidFill>
            <a:srgbClr val="000000">
              <a:alpha val="50590"/>
            </a:srgbClr>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852"/>
              <a:buNone/>
            </a:pPr>
            <a:r>
              <a:rPr b="1" lang="en-US" sz="1417">
                <a:solidFill>
                  <a:schemeClr val="lt1"/>
                </a:solidFill>
                <a:latin typeface="Atkinson Hyperlegible"/>
                <a:ea typeface="Atkinson Hyperlegible"/>
                <a:cs typeface="Atkinson Hyperlegible"/>
                <a:sym typeface="Atkinson Hyperlegible"/>
              </a:rPr>
              <a:t>Calculate backwards based on the thickness of the arm and its position when lowered vertically.</a:t>
            </a:r>
            <a:endParaRPr sz="1185">
              <a:latin typeface="Atkinson Hyperlegible"/>
              <a:ea typeface="Atkinson Hyperlegible"/>
              <a:cs typeface="Atkinson Hyperlegible"/>
              <a:sym typeface="Atkinson Hyperlegible"/>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45"/>
          <p:cNvSpPr/>
          <p:nvPr/>
        </p:nvSpPr>
        <p:spPr>
          <a:xfrm>
            <a:off x="328663" y="648334"/>
            <a:ext cx="4177029" cy="1370965"/>
          </a:xfrm>
          <a:custGeom>
            <a:rect b="b" l="l" r="r" t="t"/>
            <a:pathLst>
              <a:path extrusionOk="0" h="1370964" w="4177029">
                <a:moveTo>
                  <a:pt x="4176522" y="0"/>
                </a:moveTo>
                <a:lnTo>
                  <a:pt x="0" y="0"/>
                </a:lnTo>
                <a:lnTo>
                  <a:pt x="0" y="1370838"/>
                </a:lnTo>
                <a:lnTo>
                  <a:pt x="4176522" y="1370838"/>
                </a:lnTo>
                <a:lnTo>
                  <a:pt x="4176522"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861" name="Google Shape;861;p45"/>
          <p:cNvGrpSpPr/>
          <p:nvPr/>
        </p:nvGrpSpPr>
        <p:grpSpPr>
          <a:xfrm>
            <a:off x="328663" y="2094580"/>
            <a:ext cx="2890520" cy="2941683"/>
            <a:chOff x="328663" y="2094580"/>
            <a:chExt cx="2890520" cy="2941683"/>
          </a:xfrm>
        </p:grpSpPr>
        <p:sp>
          <p:nvSpPr>
            <p:cNvPr id="862" name="Google Shape;862;p45"/>
            <p:cNvSpPr/>
            <p:nvPr/>
          </p:nvSpPr>
          <p:spPr>
            <a:xfrm>
              <a:off x="328663" y="2099388"/>
              <a:ext cx="2890520" cy="2936875"/>
            </a:xfrm>
            <a:custGeom>
              <a:rect b="b" l="l" r="r" t="t"/>
              <a:pathLst>
                <a:path extrusionOk="0" h="2936875" w="2890520">
                  <a:moveTo>
                    <a:pt x="2890393" y="0"/>
                  </a:moveTo>
                  <a:lnTo>
                    <a:pt x="0" y="0"/>
                  </a:lnTo>
                  <a:lnTo>
                    <a:pt x="0" y="2936367"/>
                  </a:lnTo>
                  <a:lnTo>
                    <a:pt x="2890393" y="2936367"/>
                  </a:lnTo>
                  <a:lnTo>
                    <a:pt x="2890393"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863" name="Google Shape;863;p45"/>
            <p:cNvPicPr preferRelativeResize="0"/>
            <p:nvPr/>
          </p:nvPicPr>
          <p:blipFill rotWithShape="1">
            <a:blip r:embed="rId3">
              <a:alphaModFix/>
            </a:blip>
            <a:srcRect b="0" l="0" r="0" t="0"/>
            <a:stretch/>
          </p:blipFill>
          <p:spPr>
            <a:xfrm>
              <a:off x="328663" y="2094580"/>
              <a:ext cx="2241804" cy="2941066"/>
            </a:xfrm>
            <a:prstGeom prst="rect">
              <a:avLst/>
            </a:prstGeom>
            <a:noFill/>
            <a:ln>
              <a:noFill/>
            </a:ln>
          </p:spPr>
        </p:pic>
        <p:pic>
          <p:nvPicPr>
            <p:cNvPr id="864" name="Google Shape;864;p45"/>
            <p:cNvPicPr preferRelativeResize="0"/>
            <p:nvPr/>
          </p:nvPicPr>
          <p:blipFill rotWithShape="1">
            <a:blip r:embed="rId4">
              <a:alphaModFix/>
            </a:blip>
            <a:srcRect b="0" l="0" r="0" t="0"/>
            <a:stretch/>
          </p:blipFill>
          <p:spPr>
            <a:xfrm>
              <a:off x="1969261" y="4328655"/>
              <a:ext cx="128015" cy="127977"/>
            </a:xfrm>
            <a:prstGeom prst="rect">
              <a:avLst/>
            </a:prstGeom>
            <a:noFill/>
            <a:ln>
              <a:noFill/>
            </a:ln>
          </p:spPr>
        </p:pic>
        <p:sp>
          <p:nvSpPr>
            <p:cNvPr id="865" name="Google Shape;865;p45"/>
            <p:cNvSpPr/>
            <p:nvPr/>
          </p:nvSpPr>
          <p:spPr>
            <a:xfrm>
              <a:off x="1856232" y="4210748"/>
              <a:ext cx="361315" cy="363220"/>
            </a:xfrm>
            <a:custGeom>
              <a:rect b="b" l="l" r="r" t="t"/>
              <a:pathLst>
                <a:path extrusionOk="0" h="363220" w="361314">
                  <a:moveTo>
                    <a:pt x="356743" y="210451"/>
                  </a:moveTo>
                  <a:lnTo>
                    <a:pt x="336042" y="207149"/>
                  </a:lnTo>
                  <a:lnTo>
                    <a:pt x="329349" y="233997"/>
                  </a:lnTo>
                  <a:lnTo>
                    <a:pt x="318262" y="259118"/>
                  </a:lnTo>
                  <a:lnTo>
                    <a:pt x="284099" y="302082"/>
                  </a:lnTo>
                  <a:lnTo>
                    <a:pt x="248297" y="326250"/>
                  </a:lnTo>
                  <a:lnTo>
                    <a:pt x="208788" y="339686"/>
                  </a:lnTo>
                  <a:lnTo>
                    <a:pt x="167728" y="342557"/>
                  </a:lnTo>
                  <a:lnTo>
                    <a:pt x="127279" y="334962"/>
                  </a:lnTo>
                  <a:lnTo>
                    <a:pt x="89611" y="317042"/>
                  </a:lnTo>
                  <a:lnTo>
                    <a:pt x="56896" y="288912"/>
                  </a:lnTo>
                  <a:lnTo>
                    <a:pt x="87122" y="285597"/>
                  </a:lnTo>
                  <a:lnTo>
                    <a:pt x="6604" y="200545"/>
                  </a:lnTo>
                  <a:lnTo>
                    <a:pt x="1270" y="294995"/>
                  </a:lnTo>
                  <a:lnTo>
                    <a:pt x="31877" y="291642"/>
                  </a:lnTo>
                  <a:lnTo>
                    <a:pt x="55575" y="317360"/>
                  </a:lnTo>
                  <a:lnTo>
                    <a:pt x="83451" y="337921"/>
                  </a:lnTo>
                  <a:lnTo>
                    <a:pt x="114681" y="352831"/>
                  </a:lnTo>
                  <a:lnTo>
                    <a:pt x="148463" y="361594"/>
                  </a:lnTo>
                  <a:lnTo>
                    <a:pt x="197269" y="362775"/>
                  </a:lnTo>
                  <a:lnTo>
                    <a:pt x="243090" y="351472"/>
                  </a:lnTo>
                  <a:lnTo>
                    <a:pt x="283933" y="329158"/>
                  </a:lnTo>
                  <a:lnTo>
                    <a:pt x="317804" y="297256"/>
                  </a:lnTo>
                  <a:lnTo>
                    <a:pt x="342734" y="257200"/>
                  </a:lnTo>
                  <a:lnTo>
                    <a:pt x="356743" y="210451"/>
                  </a:lnTo>
                  <a:close/>
                </a:path>
                <a:path extrusionOk="0" h="363220" w="361314">
                  <a:moveTo>
                    <a:pt x="360934" y="82588"/>
                  </a:moveTo>
                  <a:lnTo>
                    <a:pt x="330200" y="83578"/>
                  </a:lnTo>
                  <a:lnTo>
                    <a:pt x="308584" y="56134"/>
                  </a:lnTo>
                  <a:lnTo>
                    <a:pt x="282384" y="33502"/>
                  </a:lnTo>
                  <a:lnTo>
                    <a:pt x="252361" y="16243"/>
                  </a:lnTo>
                  <a:lnTo>
                    <a:pt x="219329" y="4902"/>
                  </a:lnTo>
                  <a:lnTo>
                    <a:pt x="170738" y="0"/>
                  </a:lnTo>
                  <a:lnTo>
                    <a:pt x="124193" y="7759"/>
                  </a:lnTo>
                  <a:lnTo>
                    <a:pt x="81749" y="26885"/>
                  </a:lnTo>
                  <a:lnTo>
                    <a:pt x="45516" y="56108"/>
                  </a:lnTo>
                  <a:lnTo>
                    <a:pt x="17564" y="94119"/>
                  </a:lnTo>
                  <a:lnTo>
                    <a:pt x="0" y="139661"/>
                  </a:lnTo>
                  <a:lnTo>
                    <a:pt x="20574" y="144538"/>
                  </a:lnTo>
                  <a:lnTo>
                    <a:pt x="29222" y="118300"/>
                  </a:lnTo>
                  <a:lnTo>
                    <a:pt x="42176" y="94107"/>
                  </a:lnTo>
                  <a:lnTo>
                    <a:pt x="59055" y="72453"/>
                  </a:lnTo>
                  <a:lnTo>
                    <a:pt x="79502" y="53873"/>
                  </a:lnTo>
                  <a:lnTo>
                    <a:pt x="117030" y="32537"/>
                  </a:lnTo>
                  <a:lnTo>
                    <a:pt x="157441" y="22148"/>
                  </a:lnTo>
                  <a:lnTo>
                    <a:pt x="198602" y="22428"/>
                  </a:lnTo>
                  <a:lnTo>
                    <a:pt x="238353" y="33096"/>
                  </a:lnTo>
                  <a:lnTo>
                    <a:pt x="274561" y="53848"/>
                  </a:lnTo>
                  <a:lnTo>
                    <a:pt x="305054" y="84391"/>
                  </a:lnTo>
                  <a:lnTo>
                    <a:pt x="274574" y="85382"/>
                  </a:lnTo>
                  <a:lnTo>
                    <a:pt x="348361" y="176352"/>
                  </a:lnTo>
                  <a:lnTo>
                    <a:pt x="360934" y="82588"/>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66" name="Google Shape;866;p45"/>
            <p:cNvSpPr/>
            <p:nvPr/>
          </p:nvSpPr>
          <p:spPr>
            <a:xfrm>
              <a:off x="2097278" y="4374972"/>
              <a:ext cx="596900" cy="158750"/>
            </a:xfrm>
            <a:custGeom>
              <a:rect b="b" l="l" r="r" t="t"/>
              <a:pathLst>
                <a:path extrusionOk="0" h="158750" w="596900">
                  <a:moveTo>
                    <a:pt x="592201" y="12966"/>
                  </a:moveTo>
                  <a:lnTo>
                    <a:pt x="38227" y="12966"/>
                  </a:lnTo>
                  <a:lnTo>
                    <a:pt x="38227" y="0"/>
                  </a:lnTo>
                  <a:lnTo>
                    <a:pt x="0" y="22860"/>
                  </a:lnTo>
                  <a:lnTo>
                    <a:pt x="38227" y="45732"/>
                  </a:lnTo>
                  <a:lnTo>
                    <a:pt x="38227" y="32766"/>
                  </a:lnTo>
                  <a:lnTo>
                    <a:pt x="592201" y="32766"/>
                  </a:lnTo>
                  <a:lnTo>
                    <a:pt x="592201" y="12966"/>
                  </a:lnTo>
                  <a:close/>
                </a:path>
                <a:path extrusionOk="0" h="158750" w="596900">
                  <a:moveTo>
                    <a:pt x="596900" y="125958"/>
                  </a:moveTo>
                  <a:lnTo>
                    <a:pt x="325120" y="125958"/>
                  </a:lnTo>
                  <a:lnTo>
                    <a:pt x="325120" y="112991"/>
                  </a:lnTo>
                  <a:lnTo>
                    <a:pt x="286893" y="135851"/>
                  </a:lnTo>
                  <a:lnTo>
                    <a:pt x="325120" y="158711"/>
                  </a:lnTo>
                  <a:lnTo>
                    <a:pt x="325120" y="145745"/>
                  </a:lnTo>
                  <a:lnTo>
                    <a:pt x="596900" y="145745"/>
                  </a:lnTo>
                  <a:lnTo>
                    <a:pt x="596900" y="125958"/>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867" name="Google Shape;867;p45"/>
          <p:cNvSpPr txBox="1"/>
          <p:nvPr>
            <p:ph type="title"/>
          </p:nvPr>
        </p:nvSpPr>
        <p:spPr>
          <a:xfrm>
            <a:off x="293799" y="24775"/>
            <a:ext cx="86712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axis of rotation of forearm</a:t>
            </a:r>
            <a:endParaRPr b="1">
              <a:latin typeface="Atkinson Hyperlegible"/>
              <a:ea typeface="Atkinson Hyperlegible"/>
              <a:cs typeface="Atkinson Hyperlegible"/>
              <a:sym typeface="Atkinson Hyperlegible"/>
            </a:endParaRPr>
          </a:p>
        </p:txBody>
      </p:sp>
      <p:sp>
        <p:nvSpPr>
          <p:cNvPr id="868" name="Google Shape;868;p45"/>
          <p:cNvSpPr txBox="1"/>
          <p:nvPr/>
        </p:nvSpPr>
        <p:spPr>
          <a:xfrm>
            <a:off x="4932050" y="606173"/>
            <a:ext cx="4032900" cy="27762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106675">
            <a:normAutofit fontScale="92500" lnSpcReduction="10000"/>
          </a:bodyPr>
          <a:lstStyle/>
          <a:p>
            <a:pPr indent="0" lvl="0" marL="200025"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Like knees, the elbows are joints that can only bend in one direction.</a:t>
            </a:r>
            <a:endParaRPr sz="1600">
              <a:solidFill>
                <a:schemeClr val="dk1"/>
              </a:solidFill>
              <a:latin typeface="Atkinson Hyperlegible"/>
              <a:ea typeface="Atkinson Hyperlegible"/>
              <a:cs typeface="Atkinson Hyperlegible"/>
              <a:sym typeface="Atkinson Hyperlegible"/>
            </a:endParaRPr>
          </a:p>
          <a:p>
            <a:pPr indent="0" lvl="0" marL="0" rtl="0" algn="l">
              <a:spcBef>
                <a:spcPts val="55"/>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200025" marR="205489"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example on the left is not anatomically correct at all, but it is the arrangement we use most often because it is less likely to cause excessive flexion and extension.</a:t>
            </a:r>
            <a:endParaRPr sz="1600">
              <a:solidFill>
                <a:schemeClr val="dk1"/>
              </a:solidFill>
              <a:latin typeface="Atkinson Hyperlegible"/>
              <a:ea typeface="Atkinson Hyperlegible"/>
              <a:cs typeface="Atkinson Hyperlegible"/>
              <a:sym typeface="Atkinson Hyperlegible"/>
            </a:endParaRPr>
          </a:p>
          <a:p>
            <a:pPr indent="0" lvl="0" marL="0" rtl="0" algn="l">
              <a:spcBef>
                <a:spcPts val="55"/>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200025" marR="685800"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In fact, the anatomically correct position is a little closer to the outer elbow side, but this is a compromise measure to make the penetration of the inner elbow more noticeable.</a:t>
            </a:r>
            <a:endParaRPr sz="1600">
              <a:solidFill>
                <a:srgbClr val="FFFFFF"/>
              </a:solidFill>
              <a:latin typeface="Atkinson Hyperlegible"/>
              <a:ea typeface="Atkinson Hyperlegible"/>
              <a:cs typeface="Atkinson Hyperlegible"/>
              <a:sym typeface="Atkinson Hyperlegible"/>
            </a:endParaRPr>
          </a:p>
        </p:txBody>
      </p:sp>
      <p:grpSp>
        <p:nvGrpSpPr>
          <p:cNvPr id="869" name="Google Shape;869;p45"/>
          <p:cNvGrpSpPr/>
          <p:nvPr/>
        </p:nvGrpSpPr>
        <p:grpSpPr>
          <a:xfrm>
            <a:off x="323532" y="627506"/>
            <a:ext cx="4181475" cy="1326134"/>
            <a:chOff x="323532" y="627506"/>
            <a:chExt cx="4181475" cy="1326134"/>
          </a:xfrm>
        </p:grpSpPr>
        <p:pic>
          <p:nvPicPr>
            <p:cNvPr id="870" name="Google Shape;870;p45"/>
            <p:cNvPicPr preferRelativeResize="0"/>
            <p:nvPr/>
          </p:nvPicPr>
          <p:blipFill rotWithShape="1">
            <a:blip r:embed="rId5">
              <a:alphaModFix/>
            </a:blip>
            <a:srcRect b="0" l="0" r="0" t="0"/>
            <a:stretch/>
          </p:blipFill>
          <p:spPr>
            <a:xfrm>
              <a:off x="323532" y="627506"/>
              <a:ext cx="4181475" cy="1326133"/>
            </a:xfrm>
            <a:prstGeom prst="rect">
              <a:avLst/>
            </a:prstGeom>
            <a:noFill/>
            <a:ln>
              <a:noFill/>
            </a:ln>
          </p:spPr>
        </p:pic>
        <p:pic>
          <p:nvPicPr>
            <p:cNvPr id="871" name="Google Shape;871;p45"/>
            <p:cNvPicPr preferRelativeResize="0"/>
            <p:nvPr/>
          </p:nvPicPr>
          <p:blipFill rotWithShape="1">
            <a:blip r:embed="rId6">
              <a:alphaModFix/>
            </a:blip>
            <a:srcRect b="0" l="0" r="0" t="0"/>
            <a:stretch/>
          </p:blipFill>
          <p:spPr>
            <a:xfrm>
              <a:off x="1966214" y="1243330"/>
              <a:ext cx="127888" cy="128016"/>
            </a:xfrm>
            <a:prstGeom prst="rect">
              <a:avLst/>
            </a:prstGeom>
            <a:noFill/>
            <a:ln>
              <a:noFill/>
            </a:ln>
          </p:spPr>
        </p:pic>
        <p:sp>
          <p:nvSpPr>
            <p:cNvPr id="872" name="Google Shape;872;p45"/>
            <p:cNvSpPr/>
            <p:nvPr/>
          </p:nvSpPr>
          <p:spPr>
            <a:xfrm>
              <a:off x="1853184" y="1125435"/>
              <a:ext cx="361315" cy="363220"/>
            </a:xfrm>
            <a:custGeom>
              <a:rect b="b" l="l" r="r" t="t"/>
              <a:pathLst>
                <a:path extrusionOk="0" h="363219" w="361314">
                  <a:moveTo>
                    <a:pt x="356743" y="210477"/>
                  </a:moveTo>
                  <a:lnTo>
                    <a:pt x="335915" y="207175"/>
                  </a:lnTo>
                  <a:lnTo>
                    <a:pt x="329234" y="233972"/>
                  </a:lnTo>
                  <a:lnTo>
                    <a:pt x="318173" y="259092"/>
                  </a:lnTo>
                  <a:lnTo>
                    <a:pt x="283972" y="302044"/>
                  </a:lnTo>
                  <a:lnTo>
                    <a:pt x="248221" y="326186"/>
                  </a:lnTo>
                  <a:lnTo>
                    <a:pt x="208749" y="339636"/>
                  </a:lnTo>
                  <a:lnTo>
                    <a:pt x="167703" y="342493"/>
                  </a:lnTo>
                  <a:lnTo>
                    <a:pt x="127241" y="334911"/>
                  </a:lnTo>
                  <a:lnTo>
                    <a:pt x="89535" y="316979"/>
                  </a:lnTo>
                  <a:lnTo>
                    <a:pt x="56769" y="288836"/>
                  </a:lnTo>
                  <a:lnTo>
                    <a:pt x="87122" y="285534"/>
                  </a:lnTo>
                  <a:lnTo>
                    <a:pt x="6604" y="200571"/>
                  </a:lnTo>
                  <a:lnTo>
                    <a:pt x="1270" y="294932"/>
                  </a:lnTo>
                  <a:lnTo>
                    <a:pt x="31877" y="291630"/>
                  </a:lnTo>
                  <a:lnTo>
                    <a:pt x="55499" y="317334"/>
                  </a:lnTo>
                  <a:lnTo>
                    <a:pt x="83350" y="337908"/>
                  </a:lnTo>
                  <a:lnTo>
                    <a:pt x="114617" y="352844"/>
                  </a:lnTo>
                  <a:lnTo>
                    <a:pt x="148463" y="361607"/>
                  </a:lnTo>
                  <a:lnTo>
                    <a:pt x="197218" y="362775"/>
                  </a:lnTo>
                  <a:lnTo>
                    <a:pt x="243014" y="351472"/>
                  </a:lnTo>
                  <a:lnTo>
                    <a:pt x="283832" y="329145"/>
                  </a:lnTo>
                  <a:lnTo>
                    <a:pt x="317728" y="297243"/>
                  </a:lnTo>
                  <a:lnTo>
                    <a:pt x="342684" y="257213"/>
                  </a:lnTo>
                  <a:lnTo>
                    <a:pt x="356743" y="210477"/>
                  </a:lnTo>
                  <a:close/>
                </a:path>
                <a:path extrusionOk="0" h="363219" w="361314">
                  <a:moveTo>
                    <a:pt x="360934" y="82588"/>
                  </a:moveTo>
                  <a:lnTo>
                    <a:pt x="330073" y="83604"/>
                  </a:lnTo>
                  <a:lnTo>
                    <a:pt x="308457" y="56121"/>
                  </a:lnTo>
                  <a:lnTo>
                    <a:pt x="282257" y="33477"/>
                  </a:lnTo>
                  <a:lnTo>
                    <a:pt x="252234" y="16205"/>
                  </a:lnTo>
                  <a:lnTo>
                    <a:pt x="219202" y="4864"/>
                  </a:lnTo>
                  <a:lnTo>
                    <a:pt x="170624" y="0"/>
                  </a:lnTo>
                  <a:lnTo>
                    <a:pt x="124091" y="7772"/>
                  </a:lnTo>
                  <a:lnTo>
                    <a:pt x="81686" y="26898"/>
                  </a:lnTo>
                  <a:lnTo>
                    <a:pt x="45478" y="56108"/>
                  </a:lnTo>
                  <a:lnTo>
                    <a:pt x="17551" y="94107"/>
                  </a:lnTo>
                  <a:lnTo>
                    <a:pt x="0" y="139611"/>
                  </a:lnTo>
                  <a:lnTo>
                    <a:pt x="20447" y="144564"/>
                  </a:lnTo>
                  <a:lnTo>
                    <a:pt x="29146" y="118287"/>
                  </a:lnTo>
                  <a:lnTo>
                    <a:pt x="42113" y="94094"/>
                  </a:lnTo>
                  <a:lnTo>
                    <a:pt x="59004" y="72453"/>
                  </a:lnTo>
                  <a:lnTo>
                    <a:pt x="79502" y="53886"/>
                  </a:lnTo>
                  <a:lnTo>
                    <a:pt x="117030" y="32537"/>
                  </a:lnTo>
                  <a:lnTo>
                    <a:pt x="157441" y="22136"/>
                  </a:lnTo>
                  <a:lnTo>
                    <a:pt x="198602" y="22415"/>
                  </a:lnTo>
                  <a:lnTo>
                    <a:pt x="238353" y="33058"/>
                  </a:lnTo>
                  <a:lnTo>
                    <a:pt x="274561" y="53809"/>
                  </a:lnTo>
                  <a:lnTo>
                    <a:pt x="305054" y="84366"/>
                  </a:lnTo>
                  <a:lnTo>
                    <a:pt x="274574" y="85382"/>
                  </a:lnTo>
                  <a:lnTo>
                    <a:pt x="348361" y="176314"/>
                  </a:lnTo>
                  <a:lnTo>
                    <a:pt x="360934" y="82588"/>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73" name="Google Shape;873;p45"/>
            <p:cNvSpPr/>
            <p:nvPr/>
          </p:nvSpPr>
          <p:spPr>
            <a:xfrm>
              <a:off x="1894332" y="1356740"/>
              <a:ext cx="158750" cy="596900"/>
            </a:xfrm>
            <a:custGeom>
              <a:rect b="b" l="l" r="r" t="t"/>
              <a:pathLst>
                <a:path extrusionOk="0" h="596900" w="158750">
                  <a:moveTo>
                    <a:pt x="45720" y="325120"/>
                  </a:moveTo>
                  <a:lnTo>
                    <a:pt x="22860" y="286893"/>
                  </a:lnTo>
                  <a:lnTo>
                    <a:pt x="0" y="325120"/>
                  </a:lnTo>
                  <a:lnTo>
                    <a:pt x="12954" y="325120"/>
                  </a:lnTo>
                  <a:lnTo>
                    <a:pt x="12954" y="596900"/>
                  </a:lnTo>
                  <a:lnTo>
                    <a:pt x="32766" y="596900"/>
                  </a:lnTo>
                  <a:lnTo>
                    <a:pt x="32766" y="325120"/>
                  </a:lnTo>
                  <a:lnTo>
                    <a:pt x="45720" y="325120"/>
                  </a:lnTo>
                  <a:close/>
                </a:path>
                <a:path extrusionOk="0" h="596900" w="158750">
                  <a:moveTo>
                    <a:pt x="158750" y="38227"/>
                  </a:moveTo>
                  <a:lnTo>
                    <a:pt x="135890" y="0"/>
                  </a:lnTo>
                  <a:lnTo>
                    <a:pt x="113030" y="38227"/>
                  </a:lnTo>
                  <a:lnTo>
                    <a:pt x="125984" y="38227"/>
                  </a:lnTo>
                  <a:lnTo>
                    <a:pt x="125984" y="592201"/>
                  </a:lnTo>
                  <a:lnTo>
                    <a:pt x="145796" y="592201"/>
                  </a:lnTo>
                  <a:lnTo>
                    <a:pt x="145796" y="38227"/>
                  </a:lnTo>
                  <a:lnTo>
                    <a:pt x="158750" y="38227"/>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874" name="Google Shape;874;p45"/>
          <p:cNvSpPr txBox="1"/>
          <p:nvPr/>
        </p:nvSpPr>
        <p:spPr>
          <a:xfrm>
            <a:off x="3377450" y="3651699"/>
            <a:ext cx="5371500" cy="13260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50150">
            <a:normAutofit lnSpcReduction="10000"/>
          </a:bodyPr>
          <a:lstStyle/>
          <a:p>
            <a:pPr indent="0" lvl="0" marL="62230" rtl="0" algn="l">
              <a:spcBef>
                <a:spcPts val="0"/>
              </a:spcBef>
              <a:spcAft>
                <a:spcPts val="0"/>
              </a:spcAft>
              <a:buClr>
                <a:schemeClr val="dk1"/>
              </a:buClr>
              <a:buSzPts val="1800"/>
              <a:buFont typeface="Arial"/>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278130" marR="258445" rtl="0" algn="l">
              <a:spcBef>
                <a:spcPts val="455"/>
              </a:spcBef>
              <a:spcAft>
                <a:spcPts val="0"/>
              </a:spcAft>
              <a:buSzPts val="1600"/>
              <a:buNone/>
            </a:pPr>
            <a:r>
              <a:rPr lang="en-US" sz="1600">
                <a:solidFill>
                  <a:schemeClr val="lt1"/>
                </a:solidFill>
                <a:latin typeface="Atkinson Hyperlegible"/>
                <a:ea typeface="Atkinson Hyperlegible"/>
                <a:cs typeface="Atkinson Hyperlegible"/>
                <a:sym typeface="Atkinson Hyperlegible"/>
              </a:rPr>
              <a:t>The joint should be about 1cm-1.5cm below the tip of the elbow. By placing the joint lower than the elbow, you can get a better elbow spike when you bend the forearm.</a:t>
            </a:r>
            <a:endParaRPr b="1" sz="1800">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46"/>
          <p:cNvSpPr/>
          <p:nvPr/>
        </p:nvSpPr>
        <p:spPr>
          <a:xfrm>
            <a:off x="4487036" y="606170"/>
            <a:ext cx="2958465" cy="2901950"/>
          </a:xfrm>
          <a:custGeom>
            <a:rect b="b" l="l" r="r" t="t"/>
            <a:pathLst>
              <a:path extrusionOk="0" h="2901950" w="2958465">
                <a:moveTo>
                  <a:pt x="2958338" y="0"/>
                </a:moveTo>
                <a:lnTo>
                  <a:pt x="0" y="0"/>
                </a:lnTo>
                <a:lnTo>
                  <a:pt x="0" y="2901696"/>
                </a:lnTo>
                <a:lnTo>
                  <a:pt x="2958338" y="2901696"/>
                </a:lnTo>
                <a:lnTo>
                  <a:pt x="295833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80" name="Google Shape;880;p46"/>
          <p:cNvSpPr/>
          <p:nvPr/>
        </p:nvSpPr>
        <p:spPr>
          <a:xfrm>
            <a:off x="1403603" y="606170"/>
            <a:ext cx="2958465" cy="2901950"/>
          </a:xfrm>
          <a:custGeom>
            <a:rect b="b" l="l" r="r" t="t"/>
            <a:pathLst>
              <a:path extrusionOk="0" h="2901950" w="2958465">
                <a:moveTo>
                  <a:pt x="2958338" y="0"/>
                </a:moveTo>
                <a:lnTo>
                  <a:pt x="0" y="0"/>
                </a:lnTo>
                <a:lnTo>
                  <a:pt x="0" y="2901696"/>
                </a:lnTo>
                <a:lnTo>
                  <a:pt x="2958338" y="2901696"/>
                </a:lnTo>
                <a:lnTo>
                  <a:pt x="295833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881" name="Google Shape;881;p46"/>
          <p:cNvPicPr preferRelativeResize="0"/>
          <p:nvPr/>
        </p:nvPicPr>
        <p:blipFill rotWithShape="1">
          <a:blip r:embed="rId3">
            <a:alphaModFix/>
          </a:blip>
          <a:srcRect b="0" l="0" r="0" t="0"/>
          <a:stretch/>
        </p:blipFill>
        <p:spPr>
          <a:xfrm>
            <a:off x="5062854" y="705993"/>
            <a:ext cx="2382520" cy="2801873"/>
          </a:xfrm>
          <a:prstGeom prst="rect">
            <a:avLst/>
          </a:prstGeom>
          <a:noFill/>
          <a:ln>
            <a:noFill/>
          </a:ln>
        </p:spPr>
      </p:pic>
      <p:grpSp>
        <p:nvGrpSpPr>
          <p:cNvPr id="882" name="Google Shape;882;p46"/>
          <p:cNvGrpSpPr/>
          <p:nvPr/>
        </p:nvGrpSpPr>
        <p:grpSpPr>
          <a:xfrm>
            <a:off x="1570355" y="645667"/>
            <a:ext cx="2780538" cy="2862200"/>
            <a:chOff x="1570355" y="645667"/>
            <a:chExt cx="2780538" cy="2862200"/>
          </a:xfrm>
        </p:grpSpPr>
        <p:pic>
          <p:nvPicPr>
            <p:cNvPr id="883" name="Google Shape;883;p46"/>
            <p:cNvPicPr preferRelativeResize="0"/>
            <p:nvPr/>
          </p:nvPicPr>
          <p:blipFill rotWithShape="1">
            <a:blip r:embed="rId4">
              <a:alphaModFix/>
            </a:blip>
            <a:srcRect b="0" l="0" r="0" t="0"/>
            <a:stretch/>
          </p:blipFill>
          <p:spPr>
            <a:xfrm>
              <a:off x="2004441" y="748411"/>
              <a:ext cx="2346452" cy="2759456"/>
            </a:xfrm>
            <a:prstGeom prst="rect">
              <a:avLst/>
            </a:prstGeom>
            <a:noFill/>
            <a:ln>
              <a:noFill/>
            </a:ln>
          </p:spPr>
        </p:pic>
        <p:sp>
          <p:nvSpPr>
            <p:cNvPr id="884" name="Google Shape;884;p46"/>
            <p:cNvSpPr/>
            <p:nvPr/>
          </p:nvSpPr>
          <p:spPr>
            <a:xfrm>
              <a:off x="1570355" y="645667"/>
              <a:ext cx="1875155" cy="2687955"/>
            </a:xfrm>
            <a:custGeom>
              <a:rect b="b" l="l" r="r" t="t"/>
              <a:pathLst>
                <a:path extrusionOk="0" h="2687954" w="1875154">
                  <a:moveTo>
                    <a:pt x="413004" y="2313686"/>
                  </a:moveTo>
                  <a:lnTo>
                    <a:pt x="374142" y="2274697"/>
                  </a:lnTo>
                  <a:lnTo>
                    <a:pt x="206502" y="2442337"/>
                  </a:lnTo>
                  <a:lnTo>
                    <a:pt x="38862" y="2274697"/>
                  </a:lnTo>
                  <a:lnTo>
                    <a:pt x="0" y="2313686"/>
                  </a:lnTo>
                  <a:lnTo>
                    <a:pt x="167513" y="2481326"/>
                  </a:lnTo>
                  <a:lnTo>
                    <a:pt x="0" y="2648966"/>
                  </a:lnTo>
                  <a:lnTo>
                    <a:pt x="38862" y="2687828"/>
                  </a:lnTo>
                  <a:lnTo>
                    <a:pt x="206502" y="2520188"/>
                  </a:lnTo>
                  <a:lnTo>
                    <a:pt x="374142" y="2687828"/>
                  </a:lnTo>
                  <a:lnTo>
                    <a:pt x="413004" y="2648966"/>
                  </a:lnTo>
                  <a:lnTo>
                    <a:pt x="245491" y="2481326"/>
                  </a:lnTo>
                  <a:lnTo>
                    <a:pt x="413004" y="2313686"/>
                  </a:lnTo>
                  <a:close/>
                </a:path>
                <a:path extrusionOk="0" h="2687954" w="1875154">
                  <a:moveTo>
                    <a:pt x="787146" y="83312"/>
                  </a:moveTo>
                  <a:lnTo>
                    <a:pt x="755142" y="58928"/>
                  </a:lnTo>
                  <a:lnTo>
                    <a:pt x="725385" y="99110"/>
                  </a:lnTo>
                  <a:lnTo>
                    <a:pt x="696798" y="139954"/>
                  </a:lnTo>
                  <a:lnTo>
                    <a:pt x="669366" y="181444"/>
                  </a:lnTo>
                  <a:lnTo>
                    <a:pt x="643115" y="223545"/>
                  </a:lnTo>
                  <a:lnTo>
                    <a:pt x="618032" y="266230"/>
                  </a:lnTo>
                  <a:lnTo>
                    <a:pt x="594131" y="309486"/>
                  </a:lnTo>
                  <a:lnTo>
                    <a:pt x="571411" y="353275"/>
                  </a:lnTo>
                  <a:lnTo>
                    <a:pt x="549884" y="397586"/>
                  </a:lnTo>
                  <a:lnTo>
                    <a:pt x="529564" y="442391"/>
                  </a:lnTo>
                  <a:lnTo>
                    <a:pt x="510451" y="487654"/>
                  </a:lnTo>
                  <a:lnTo>
                    <a:pt x="492531" y="533361"/>
                  </a:lnTo>
                  <a:lnTo>
                    <a:pt x="475843" y="579488"/>
                  </a:lnTo>
                  <a:lnTo>
                    <a:pt x="460362" y="626008"/>
                  </a:lnTo>
                  <a:lnTo>
                    <a:pt x="446125" y="672884"/>
                  </a:lnTo>
                  <a:lnTo>
                    <a:pt x="433108" y="720102"/>
                  </a:lnTo>
                  <a:lnTo>
                    <a:pt x="421335" y="767638"/>
                  </a:lnTo>
                  <a:lnTo>
                    <a:pt x="410806" y="815467"/>
                  </a:lnTo>
                  <a:lnTo>
                    <a:pt x="401523" y="863561"/>
                  </a:lnTo>
                  <a:lnTo>
                    <a:pt x="393496" y="911898"/>
                  </a:lnTo>
                  <a:lnTo>
                    <a:pt x="386740" y="960462"/>
                  </a:lnTo>
                  <a:lnTo>
                    <a:pt x="381241" y="1009205"/>
                  </a:lnTo>
                  <a:lnTo>
                    <a:pt x="377024" y="1058113"/>
                  </a:lnTo>
                  <a:lnTo>
                    <a:pt x="374078" y="1107173"/>
                  </a:lnTo>
                  <a:lnTo>
                    <a:pt x="372427" y="1156335"/>
                  </a:lnTo>
                  <a:lnTo>
                    <a:pt x="372059" y="1205598"/>
                  </a:lnTo>
                  <a:lnTo>
                    <a:pt x="372999" y="1254937"/>
                  </a:lnTo>
                  <a:lnTo>
                    <a:pt x="375234" y="1304302"/>
                  </a:lnTo>
                  <a:lnTo>
                    <a:pt x="378764" y="1353693"/>
                  </a:lnTo>
                  <a:lnTo>
                    <a:pt x="383628" y="1403083"/>
                  </a:lnTo>
                  <a:lnTo>
                    <a:pt x="389801" y="1452422"/>
                  </a:lnTo>
                  <a:lnTo>
                    <a:pt x="397306" y="1501724"/>
                  </a:lnTo>
                  <a:lnTo>
                    <a:pt x="406146" y="1550924"/>
                  </a:lnTo>
                  <a:lnTo>
                    <a:pt x="445516" y="1543304"/>
                  </a:lnTo>
                  <a:lnTo>
                    <a:pt x="436613" y="1493596"/>
                  </a:lnTo>
                  <a:lnTo>
                    <a:pt x="429094" y="1443799"/>
                  </a:lnTo>
                  <a:lnTo>
                    <a:pt x="422960" y="1393939"/>
                  </a:lnTo>
                  <a:lnTo>
                    <a:pt x="418211" y="1344041"/>
                  </a:lnTo>
                  <a:lnTo>
                    <a:pt x="414820" y="1294155"/>
                  </a:lnTo>
                  <a:lnTo>
                    <a:pt x="412800" y="1244282"/>
                  </a:lnTo>
                  <a:lnTo>
                    <a:pt x="412127" y="1194460"/>
                  </a:lnTo>
                  <a:lnTo>
                    <a:pt x="412813" y="1144727"/>
                  </a:lnTo>
                  <a:lnTo>
                    <a:pt x="414845" y="1095082"/>
                  </a:lnTo>
                  <a:lnTo>
                    <a:pt x="418223" y="1045565"/>
                  </a:lnTo>
                  <a:lnTo>
                    <a:pt x="422922" y="996213"/>
                  </a:lnTo>
                  <a:lnTo>
                    <a:pt x="428955" y="947051"/>
                  </a:lnTo>
                  <a:lnTo>
                    <a:pt x="436295" y="898093"/>
                  </a:lnTo>
                  <a:lnTo>
                    <a:pt x="444957" y="849363"/>
                  </a:lnTo>
                  <a:lnTo>
                    <a:pt x="454926" y="800912"/>
                  </a:lnTo>
                  <a:lnTo>
                    <a:pt x="466191" y="752741"/>
                  </a:lnTo>
                  <a:lnTo>
                    <a:pt x="478764" y="704888"/>
                  </a:lnTo>
                  <a:lnTo>
                    <a:pt x="492620" y="657390"/>
                  </a:lnTo>
                  <a:lnTo>
                    <a:pt x="507746" y="610247"/>
                  </a:lnTo>
                  <a:lnTo>
                    <a:pt x="524167" y="563511"/>
                  </a:lnTo>
                  <a:lnTo>
                    <a:pt x="541845" y="517194"/>
                  </a:lnTo>
                  <a:lnTo>
                    <a:pt x="560793" y="471335"/>
                  </a:lnTo>
                  <a:lnTo>
                    <a:pt x="580999" y="425958"/>
                  </a:lnTo>
                  <a:lnTo>
                    <a:pt x="602449" y="381076"/>
                  </a:lnTo>
                  <a:lnTo>
                    <a:pt x="625144" y="336727"/>
                  </a:lnTo>
                  <a:lnTo>
                    <a:pt x="649084" y="292938"/>
                  </a:lnTo>
                  <a:lnTo>
                    <a:pt x="674255" y="249745"/>
                  </a:lnTo>
                  <a:lnTo>
                    <a:pt x="700659" y="207149"/>
                  </a:lnTo>
                  <a:lnTo>
                    <a:pt x="728268" y="165201"/>
                  </a:lnTo>
                  <a:lnTo>
                    <a:pt x="757097" y="123913"/>
                  </a:lnTo>
                  <a:lnTo>
                    <a:pt x="787146" y="83312"/>
                  </a:lnTo>
                  <a:close/>
                </a:path>
                <a:path extrusionOk="0" h="2687954" w="1875154">
                  <a:moveTo>
                    <a:pt x="1875028" y="412242"/>
                  </a:moveTo>
                  <a:lnTo>
                    <a:pt x="943356" y="0"/>
                  </a:lnTo>
                  <a:lnTo>
                    <a:pt x="924814" y="41783"/>
                  </a:lnTo>
                  <a:lnTo>
                    <a:pt x="1856613" y="454025"/>
                  </a:lnTo>
                  <a:lnTo>
                    <a:pt x="1875028" y="412242"/>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885" name="Google Shape;885;p46"/>
          <p:cNvSpPr txBox="1"/>
          <p:nvPr>
            <p:ph type="title"/>
          </p:nvPr>
        </p:nvSpPr>
        <p:spPr>
          <a:xfrm>
            <a:off x="1403600" y="24775"/>
            <a:ext cx="60417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Tip: How to handle elbows.</a:t>
            </a:r>
            <a:endParaRPr b="1">
              <a:latin typeface="Atkinson Hyperlegible"/>
              <a:ea typeface="Atkinson Hyperlegible"/>
              <a:cs typeface="Atkinson Hyperlegible"/>
              <a:sym typeface="Atkinson Hyperlegible"/>
            </a:endParaRPr>
          </a:p>
        </p:txBody>
      </p:sp>
      <p:sp>
        <p:nvSpPr>
          <p:cNvPr id="886" name="Google Shape;886;p46"/>
          <p:cNvSpPr txBox="1"/>
          <p:nvPr/>
        </p:nvSpPr>
        <p:spPr>
          <a:xfrm>
            <a:off x="683575" y="3605269"/>
            <a:ext cx="7668900" cy="13035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59050">
            <a:normAutofit fontScale="77500" lnSpcReduction="10000"/>
          </a:bodyPr>
          <a:lstStyle/>
          <a:p>
            <a:pPr indent="0" lvl="0" marL="163195"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Note that, unlike the knee, which has a "knee plate," the elbow protuberance is entirely part of the forearm.</a:t>
            </a:r>
            <a:endParaRPr sz="1600">
              <a:solidFill>
                <a:schemeClr val="dk1"/>
              </a:solidFill>
              <a:latin typeface="Atkinson Hyperlegible"/>
              <a:ea typeface="Atkinson Hyperlegible"/>
              <a:cs typeface="Atkinson Hyperlegible"/>
              <a:sym typeface="Atkinson Hyperlegible"/>
            </a:endParaRPr>
          </a:p>
          <a:p>
            <a:pPr indent="0" lvl="0" marL="163195"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(Try bending and stretching your own elbow while touching it.)</a:t>
            </a:r>
            <a:endParaRPr sz="1600">
              <a:solidFill>
                <a:schemeClr val="lt1"/>
              </a:solidFill>
              <a:latin typeface="Atkinson Hyperlegible"/>
              <a:ea typeface="Atkinson Hyperlegible"/>
              <a:cs typeface="Atkinson Hyperlegible"/>
              <a:sym typeface="Atkinson Hyperlegible"/>
            </a:endParaRPr>
          </a:p>
          <a:p>
            <a:pPr indent="0" lvl="0" marL="163195" rtl="0" algn="l">
              <a:spcBef>
                <a:spcPts val="0"/>
              </a:spcBef>
              <a:spcAft>
                <a:spcPts val="0"/>
              </a:spcAft>
              <a:buClr>
                <a:schemeClr val="dk1"/>
              </a:buClr>
              <a:buSzPct val="100000"/>
              <a:buFont typeface="Arial"/>
              <a:buNone/>
            </a:pPr>
            <a:r>
              <a:t/>
            </a:r>
            <a:endParaRPr sz="1600">
              <a:solidFill>
                <a:schemeClr val="lt1"/>
              </a:solidFill>
              <a:latin typeface="Atkinson Hyperlegible"/>
              <a:ea typeface="Atkinson Hyperlegible"/>
              <a:cs typeface="Atkinson Hyperlegible"/>
              <a:sym typeface="Atkinson Hyperlegible"/>
            </a:endParaRPr>
          </a:p>
          <a:p>
            <a:pPr indent="0" lvl="0" marL="163195" marR="345440"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Unless you’re aiming for some kind of intentional performance, it is more natural to set the weight so that the elbow protrusions move with the forearm almost 100% of the time.</a:t>
            </a:r>
            <a:endParaRPr sz="1600">
              <a:solidFill>
                <a:schemeClr val="dk1"/>
              </a:solidFill>
              <a:latin typeface="Atkinson Hyperlegible"/>
              <a:ea typeface="Atkinson Hyperlegible"/>
              <a:cs typeface="Atkinson Hyperlegible"/>
              <a:sym typeface="Atkinson Hyperlegible"/>
            </a:endParaRPr>
          </a:p>
          <a:p>
            <a:pPr indent="0" lvl="0" marL="163195" rtl="0" algn="l">
              <a:spcBef>
                <a:spcPts val="5"/>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Notice that when the elbow is bent deeply, the forearm side keeps a straight line while the back of the upper arm curves.</a:t>
            </a:r>
            <a:endParaRPr sz="1600">
              <a:solidFill>
                <a:srgbClr val="FFFFFF"/>
              </a:solidFill>
              <a:latin typeface="Atkinson Hyperlegible"/>
              <a:ea typeface="Atkinson Hyperlegible"/>
              <a:cs typeface="Atkinson Hyperlegible"/>
              <a:sym typeface="Atkinson Hyperlegible"/>
            </a:endParaRPr>
          </a:p>
        </p:txBody>
      </p:sp>
      <p:sp>
        <p:nvSpPr>
          <p:cNvPr id="887" name="Google Shape;887;p46"/>
          <p:cNvSpPr/>
          <p:nvPr/>
        </p:nvSpPr>
        <p:spPr>
          <a:xfrm>
            <a:off x="4644009" y="2889757"/>
            <a:ext cx="480695" cy="474345"/>
          </a:xfrm>
          <a:custGeom>
            <a:rect b="b" l="l" r="r" t="t"/>
            <a:pathLst>
              <a:path extrusionOk="0" h="474345" w="480695">
                <a:moveTo>
                  <a:pt x="240283" y="0"/>
                </a:moveTo>
                <a:lnTo>
                  <a:pt x="191855" y="4818"/>
                </a:lnTo>
                <a:lnTo>
                  <a:pt x="146750" y="18637"/>
                </a:lnTo>
                <a:lnTo>
                  <a:pt x="105934" y="40505"/>
                </a:lnTo>
                <a:lnTo>
                  <a:pt x="70373" y="69469"/>
                </a:lnTo>
                <a:lnTo>
                  <a:pt x="41034" y="104576"/>
                </a:lnTo>
                <a:lnTo>
                  <a:pt x="18881" y="144875"/>
                </a:lnTo>
                <a:lnTo>
                  <a:pt x="4881" y="189412"/>
                </a:lnTo>
                <a:lnTo>
                  <a:pt x="0" y="237236"/>
                </a:lnTo>
                <a:lnTo>
                  <a:pt x="4881" y="285017"/>
                </a:lnTo>
                <a:lnTo>
                  <a:pt x="18881" y="329523"/>
                </a:lnTo>
                <a:lnTo>
                  <a:pt x="41034" y="369799"/>
                </a:lnTo>
                <a:lnTo>
                  <a:pt x="70373" y="404891"/>
                </a:lnTo>
                <a:lnTo>
                  <a:pt x="105934" y="433846"/>
                </a:lnTo>
                <a:lnTo>
                  <a:pt x="146750" y="455709"/>
                </a:lnTo>
                <a:lnTo>
                  <a:pt x="191855" y="469527"/>
                </a:lnTo>
                <a:lnTo>
                  <a:pt x="240283" y="474344"/>
                </a:lnTo>
                <a:lnTo>
                  <a:pt x="288712" y="469527"/>
                </a:lnTo>
                <a:lnTo>
                  <a:pt x="333817" y="455709"/>
                </a:lnTo>
                <a:lnTo>
                  <a:pt x="363754" y="439674"/>
                </a:lnTo>
                <a:lnTo>
                  <a:pt x="240283" y="439674"/>
                </a:lnTo>
                <a:lnTo>
                  <a:pt x="193144" y="434325"/>
                </a:lnTo>
                <a:lnTo>
                  <a:pt x="149868" y="419090"/>
                </a:lnTo>
                <a:lnTo>
                  <a:pt x="111691" y="395186"/>
                </a:lnTo>
                <a:lnTo>
                  <a:pt x="79847" y="363832"/>
                </a:lnTo>
                <a:lnTo>
                  <a:pt x="55573" y="326244"/>
                </a:lnTo>
                <a:lnTo>
                  <a:pt x="40102" y="283639"/>
                </a:lnTo>
                <a:lnTo>
                  <a:pt x="34670" y="237236"/>
                </a:lnTo>
                <a:lnTo>
                  <a:pt x="40102" y="190785"/>
                </a:lnTo>
                <a:lnTo>
                  <a:pt x="55573" y="148147"/>
                </a:lnTo>
                <a:lnTo>
                  <a:pt x="79847" y="110536"/>
                </a:lnTo>
                <a:lnTo>
                  <a:pt x="111691" y="79168"/>
                </a:lnTo>
                <a:lnTo>
                  <a:pt x="149868" y="55257"/>
                </a:lnTo>
                <a:lnTo>
                  <a:pt x="193144" y="40020"/>
                </a:lnTo>
                <a:lnTo>
                  <a:pt x="240283" y="34671"/>
                </a:lnTo>
                <a:lnTo>
                  <a:pt x="363744" y="34671"/>
                </a:lnTo>
                <a:lnTo>
                  <a:pt x="333817" y="18637"/>
                </a:lnTo>
                <a:lnTo>
                  <a:pt x="288712" y="4818"/>
                </a:lnTo>
                <a:lnTo>
                  <a:pt x="240283" y="0"/>
                </a:lnTo>
                <a:close/>
              </a:path>
              <a:path extrusionOk="0" h="474345" w="480695">
                <a:moveTo>
                  <a:pt x="363744" y="34671"/>
                </a:moveTo>
                <a:lnTo>
                  <a:pt x="240283" y="34671"/>
                </a:lnTo>
                <a:lnTo>
                  <a:pt x="287423" y="40020"/>
                </a:lnTo>
                <a:lnTo>
                  <a:pt x="330699" y="55257"/>
                </a:lnTo>
                <a:lnTo>
                  <a:pt x="368876" y="79168"/>
                </a:lnTo>
                <a:lnTo>
                  <a:pt x="400720" y="110536"/>
                </a:lnTo>
                <a:lnTo>
                  <a:pt x="424994" y="148147"/>
                </a:lnTo>
                <a:lnTo>
                  <a:pt x="440465" y="190785"/>
                </a:lnTo>
                <a:lnTo>
                  <a:pt x="445896" y="237236"/>
                </a:lnTo>
                <a:lnTo>
                  <a:pt x="440465" y="283639"/>
                </a:lnTo>
                <a:lnTo>
                  <a:pt x="424994" y="326244"/>
                </a:lnTo>
                <a:lnTo>
                  <a:pt x="400720" y="363832"/>
                </a:lnTo>
                <a:lnTo>
                  <a:pt x="368876" y="395186"/>
                </a:lnTo>
                <a:lnTo>
                  <a:pt x="330699" y="419090"/>
                </a:lnTo>
                <a:lnTo>
                  <a:pt x="287423" y="434325"/>
                </a:lnTo>
                <a:lnTo>
                  <a:pt x="240283" y="439674"/>
                </a:lnTo>
                <a:lnTo>
                  <a:pt x="363754" y="439674"/>
                </a:lnTo>
                <a:lnTo>
                  <a:pt x="410194" y="404891"/>
                </a:lnTo>
                <a:lnTo>
                  <a:pt x="439533" y="369799"/>
                </a:lnTo>
                <a:lnTo>
                  <a:pt x="461686" y="329523"/>
                </a:lnTo>
                <a:lnTo>
                  <a:pt x="475686" y="285017"/>
                </a:lnTo>
                <a:lnTo>
                  <a:pt x="480567" y="237236"/>
                </a:lnTo>
                <a:lnTo>
                  <a:pt x="475686" y="189412"/>
                </a:lnTo>
                <a:lnTo>
                  <a:pt x="461686" y="144875"/>
                </a:lnTo>
                <a:lnTo>
                  <a:pt x="439533" y="104576"/>
                </a:lnTo>
                <a:lnTo>
                  <a:pt x="410194" y="69469"/>
                </a:lnTo>
                <a:lnTo>
                  <a:pt x="374633" y="40505"/>
                </a:lnTo>
                <a:lnTo>
                  <a:pt x="363744" y="34671"/>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88" name="Google Shape;888;p46"/>
          <p:cNvSpPr/>
          <p:nvPr/>
        </p:nvSpPr>
        <p:spPr>
          <a:xfrm>
            <a:off x="5248783" y="689710"/>
            <a:ext cx="1214120" cy="325120"/>
          </a:xfrm>
          <a:custGeom>
            <a:rect b="b" l="l" r="r" t="t"/>
            <a:pathLst>
              <a:path extrusionOk="0" h="325119" w="1214120">
                <a:moveTo>
                  <a:pt x="152078" y="0"/>
                </a:moveTo>
                <a:lnTo>
                  <a:pt x="101370" y="103"/>
                </a:lnTo>
                <a:lnTo>
                  <a:pt x="50668" y="1422"/>
                </a:lnTo>
                <a:lnTo>
                  <a:pt x="0" y="3963"/>
                </a:lnTo>
                <a:lnTo>
                  <a:pt x="5968" y="43460"/>
                </a:lnTo>
                <a:lnTo>
                  <a:pt x="55387" y="41081"/>
                </a:lnTo>
                <a:lnTo>
                  <a:pt x="104838" y="39885"/>
                </a:lnTo>
                <a:lnTo>
                  <a:pt x="154297" y="39866"/>
                </a:lnTo>
                <a:lnTo>
                  <a:pt x="203735" y="41016"/>
                </a:lnTo>
                <a:lnTo>
                  <a:pt x="253128" y="43331"/>
                </a:lnTo>
                <a:lnTo>
                  <a:pt x="302448" y="46803"/>
                </a:lnTo>
                <a:lnTo>
                  <a:pt x="351668" y="51427"/>
                </a:lnTo>
                <a:lnTo>
                  <a:pt x="400763" y="57196"/>
                </a:lnTo>
                <a:lnTo>
                  <a:pt x="449706" y="64104"/>
                </a:lnTo>
                <a:lnTo>
                  <a:pt x="498470" y="72146"/>
                </a:lnTo>
                <a:lnTo>
                  <a:pt x="547030" y="81314"/>
                </a:lnTo>
                <a:lnTo>
                  <a:pt x="595357" y="91602"/>
                </a:lnTo>
                <a:lnTo>
                  <a:pt x="643427" y="103005"/>
                </a:lnTo>
                <a:lnTo>
                  <a:pt x="691212" y="115517"/>
                </a:lnTo>
                <a:lnTo>
                  <a:pt x="738686" y="129130"/>
                </a:lnTo>
                <a:lnTo>
                  <a:pt x="785823" y="143839"/>
                </a:lnTo>
                <a:lnTo>
                  <a:pt x="832596" y="159638"/>
                </a:lnTo>
                <a:lnTo>
                  <a:pt x="878978" y="176520"/>
                </a:lnTo>
                <a:lnTo>
                  <a:pt x="924943" y="194479"/>
                </a:lnTo>
                <a:lnTo>
                  <a:pt x="970465" y="213510"/>
                </a:lnTo>
                <a:lnTo>
                  <a:pt x="1015518" y="233605"/>
                </a:lnTo>
                <a:lnTo>
                  <a:pt x="1060073" y="254759"/>
                </a:lnTo>
                <a:lnTo>
                  <a:pt x="1104106" y="276965"/>
                </a:lnTo>
                <a:lnTo>
                  <a:pt x="1147590" y="300218"/>
                </a:lnTo>
                <a:lnTo>
                  <a:pt x="1190497" y="324511"/>
                </a:lnTo>
                <a:lnTo>
                  <a:pt x="1213992" y="291999"/>
                </a:lnTo>
                <a:lnTo>
                  <a:pt x="1170054" y="267020"/>
                </a:lnTo>
                <a:lnTo>
                  <a:pt x="1125521" y="243113"/>
                </a:lnTo>
                <a:lnTo>
                  <a:pt x="1080421" y="220283"/>
                </a:lnTo>
                <a:lnTo>
                  <a:pt x="1034781" y="198537"/>
                </a:lnTo>
                <a:lnTo>
                  <a:pt x="988628" y="177882"/>
                </a:lnTo>
                <a:lnTo>
                  <a:pt x="941991" y="158324"/>
                </a:lnTo>
                <a:lnTo>
                  <a:pt x="894895" y="139870"/>
                </a:lnTo>
                <a:lnTo>
                  <a:pt x="847369" y="122526"/>
                </a:lnTo>
                <a:lnTo>
                  <a:pt x="799439" y="106300"/>
                </a:lnTo>
                <a:lnTo>
                  <a:pt x="751133" y="91197"/>
                </a:lnTo>
                <a:lnTo>
                  <a:pt x="702479" y="77224"/>
                </a:lnTo>
                <a:lnTo>
                  <a:pt x="653503" y="64388"/>
                </a:lnTo>
                <a:lnTo>
                  <a:pt x="604234" y="52695"/>
                </a:lnTo>
                <a:lnTo>
                  <a:pt x="554697" y="42153"/>
                </a:lnTo>
                <a:lnTo>
                  <a:pt x="504921" y="32766"/>
                </a:lnTo>
                <a:lnTo>
                  <a:pt x="454933" y="24543"/>
                </a:lnTo>
                <a:lnTo>
                  <a:pt x="404760" y="17490"/>
                </a:lnTo>
                <a:lnTo>
                  <a:pt x="354429" y="11613"/>
                </a:lnTo>
                <a:lnTo>
                  <a:pt x="303969" y="6919"/>
                </a:lnTo>
                <a:lnTo>
                  <a:pt x="253405" y="3414"/>
                </a:lnTo>
                <a:lnTo>
                  <a:pt x="202766" y="1106"/>
                </a:lnTo>
                <a:lnTo>
                  <a:pt x="152078"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89" name="Google Shape;889;p46"/>
          <p:cNvSpPr/>
          <p:nvPr/>
        </p:nvSpPr>
        <p:spPr>
          <a:xfrm>
            <a:off x="4976114" y="777875"/>
            <a:ext cx="224790" cy="1111885"/>
          </a:xfrm>
          <a:custGeom>
            <a:rect b="b" l="l" r="r" t="t"/>
            <a:pathLst>
              <a:path extrusionOk="0" h="1111885" w="224789">
                <a:moveTo>
                  <a:pt x="179197" y="0"/>
                </a:moveTo>
                <a:lnTo>
                  <a:pt x="0" y="1104391"/>
                </a:lnTo>
                <a:lnTo>
                  <a:pt x="45085" y="1111758"/>
                </a:lnTo>
                <a:lnTo>
                  <a:pt x="224409" y="7365"/>
                </a:lnTo>
                <a:lnTo>
                  <a:pt x="179197"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90" name="Google Shape;890;p46"/>
          <p:cNvSpPr/>
          <p:nvPr/>
        </p:nvSpPr>
        <p:spPr>
          <a:xfrm>
            <a:off x="4680475" y="2971800"/>
            <a:ext cx="424925" cy="310296"/>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47"/>
          <p:cNvSpPr/>
          <p:nvPr/>
        </p:nvSpPr>
        <p:spPr>
          <a:xfrm>
            <a:off x="4602353" y="627633"/>
            <a:ext cx="3816985" cy="1911985"/>
          </a:xfrm>
          <a:custGeom>
            <a:rect b="b" l="l" r="r" t="t"/>
            <a:pathLst>
              <a:path extrusionOk="0" h="1911985" w="3816984">
                <a:moveTo>
                  <a:pt x="3816477" y="0"/>
                </a:moveTo>
                <a:lnTo>
                  <a:pt x="0" y="0"/>
                </a:lnTo>
                <a:lnTo>
                  <a:pt x="0" y="1911985"/>
                </a:lnTo>
                <a:lnTo>
                  <a:pt x="3816477" y="1911985"/>
                </a:lnTo>
                <a:lnTo>
                  <a:pt x="3816477"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96" name="Google Shape;896;p47"/>
          <p:cNvSpPr/>
          <p:nvPr/>
        </p:nvSpPr>
        <p:spPr>
          <a:xfrm>
            <a:off x="4602353" y="2603220"/>
            <a:ext cx="3816985" cy="1985010"/>
          </a:xfrm>
          <a:custGeom>
            <a:rect b="b" l="l" r="r" t="t"/>
            <a:pathLst>
              <a:path extrusionOk="0" h="1985010" w="3816984">
                <a:moveTo>
                  <a:pt x="3816477" y="0"/>
                </a:moveTo>
                <a:lnTo>
                  <a:pt x="0" y="0"/>
                </a:lnTo>
                <a:lnTo>
                  <a:pt x="0" y="1984756"/>
                </a:lnTo>
                <a:lnTo>
                  <a:pt x="3816477" y="1984756"/>
                </a:lnTo>
                <a:lnTo>
                  <a:pt x="3816477"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97" name="Google Shape;897;p47"/>
          <p:cNvSpPr/>
          <p:nvPr/>
        </p:nvSpPr>
        <p:spPr>
          <a:xfrm>
            <a:off x="6946010" y="602106"/>
            <a:ext cx="936625" cy="566420"/>
          </a:xfrm>
          <a:custGeom>
            <a:rect b="b" l="l" r="r" t="t"/>
            <a:pathLst>
              <a:path extrusionOk="0" h="566419" w="936625">
                <a:moveTo>
                  <a:pt x="629285" y="0"/>
                </a:moveTo>
                <a:lnTo>
                  <a:pt x="467995" y="152018"/>
                </a:lnTo>
                <a:lnTo>
                  <a:pt x="361950" y="60197"/>
                </a:lnTo>
                <a:lnTo>
                  <a:pt x="316865" y="165734"/>
                </a:lnTo>
                <a:lnTo>
                  <a:pt x="16002" y="60197"/>
                </a:lnTo>
                <a:lnTo>
                  <a:pt x="200533" y="199643"/>
                </a:lnTo>
                <a:lnTo>
                  <a:pt x="0" y="225805"/>
                </a:lnTo>
                <a:lnTo>
                  <a:pt x="161290" y="308737"/>
                </a:lnTo>
                <a:lnTo>
                  <a:pt x="5842" y="382396"/>
                </a:lnTo>
                <a:lnTo>
                  <a:pt x="245618" y="365378"/>
                </a:lnTo>
                <a:lnTo>
                  <a:pt x="206375" y="461771"/>
                </a:lnTo>
                <a:lnTo>
                  <a:pt x="334264" y="409701"/>
                </a:lnTo>
                <a:lnTo>
                  <a:pt x="367665" y="566292"/>
                </a:lnTo>
                <a:lnTo>
                  <a:pt x="456438" y="391540"/>
                </a:lnTo>
                <a:lnTo>
                  <a:pt x="574040" y="517397"/>
                </a:lnTo>
                <a:lnTo>
                  <a:pt x="607568" y="378967"/>
                </a:lnTo>
                <a:lnTo>
                  <a:pt x="786384" y="474344"/>
                </a:lnTo>
                <a:lnTo>
                  <a:pt x="729615" y="339343"/>
                </a:lnTo>
                <a:lnTo>
                  <a:pt x="936117" y="348360"/>
                </a:lnTo>
                <a:lnTo>
                  <a:pt x="763016" y="274573"/>
                </a:lnTo>
                <a:lnTo>
                  <a:pt x="914273" y="213359"/>
                </a:lnTo>
                <a:lnTo>
                  <a:pt x="723773" y="191769"/>
                </a:lnTo>
                <a:lnTo>
                  <a:pt x="796544" y="116839"/>
                </a:lnTo>
                <a:lnTo>
                  <a:pt x="613410" y="139572"/>
                </a:lnTo>
                <a:lnTo>
                  <a:pt x="629285"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98" name="Google Shape;898;p47"/>
          <p:cNvSpPr/>
          <p:nvPr/>
        </p:nvSpPr>
        <p:spPr>
          <a:xfrm>
            <a:off x="7079995" y="2727705"/>
            <a:ext cx="935990" cy="566420"/>
          </a:xfrm>
          <a:custGeom>
            <a:rect b="b" l="l" r="r" t="t"/>
            <a:pathLst>
              <a:path extrusionOk="0" h="566420" w="935990">
                <a:moveTo>
                  <a:pt x="629284" y="0"/>
                </a:moveTo>
                <a:lnTo>
                  <a:pt x="467995" y="152019"/>
                </a:lnTo>
                <a:lnTo>
                  <a:pt x="361950" y="60198"/>
                </a:lnTo>
                <a:lnTo>
                  <a:pt x="316864" y="165607"/>
                </a:lnTo>
                <a:lnTo>
                  <a:pt x="16001" y="60198"/>
                </a:lnTo>
                <a:lnTo>
                  <a:pt x="200405" y="199644"/>
                </a:lnTo>
                <a:lnTo>
                  <a:pt x="0" y="225806"/>
                </a:lnTo>
                <a:lnTo>
                  <a:pt x="161289" y="308610"/>
                </a:lnTo>
                <a:lnTo>
                  <a:pt x="5842" y="382396"/>
                </a:lnTo>
                <a:lnTo>
                  <a:pt x="245490" y="365379"/>
                </a:lnTo>
                <a:lnTo>
                  <a:pt x="206375" y="461771"/>
                </a:lnTo>
                <a:lnTo>
                  <a:pt x="334263" y="409575"/>
                </a:lnTo>
                <a:lnTo>
                  <a:pt x="367664" y="566166"/>
                </a:lnTo>
                <a:lnTo>
                  <a:pt x="456437" y="391541"/>
                </a:lnTo>
                <a:lnTo>
                  <a:pt x="574039" y="517398"/>
                </a:lnTo>
                <a:lnTo>
                  <a:pt x="607568" y="378968"/>
                </a:lnTo>
                <a:lnTo>
                  <a:pt x="786256" y="474344"/>
                </a:lnTo>
                <a:lnTo>
                  <a:pt x="729614" y="339217"/>
                </a:lnTo>
                <a:lnTo>
                  <a:pt x="935989" y="348361"/>
                </a:lnTo>
                <a:lnTo>
                  <a:pt x="763015" y="274574"/>
                </a:lnTo>
                <a:lnTo>
                  <a:pt x="914273" y="213232"/>
                </a:lnTo>
                <a:lnTo>
                  <a:pt x="723773" y="191769"/>
                </a:lnTo>
                <a:lnTo>
                  <a:pt x="796544" y="116839"/>
                </a:lnTo>
                <a:lnTo>
                  <a:pt x="613409" y="139573"/>
                </a:lnTo>
                <a:lnTo>
                  <a:pt x="629284"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899" name="Google Shape;899;p47"/>
          <p:cNvPicPr preferRelativeResize="0"/>
          <p:nvPr/>
        </p:nvPicPr>
        <p:blipFill rotWithShape="1">
          <a:blip r:embed="rId3">
            <a:alphaModFix/>
          </a:blip>
          <a:srcRect b="0" l="0" r="0" t="0"/>
          <a:stretch/>
        </p:blipFill>
        <p:spPr>
          <a:xfrm>
            <a:off x="5127116" y="777112"/>
            <a:ext cx="2649727" cy="1762506"/>
          </a:xfrm>
          <a:prstGeom prst="rect">
            <a:avLst/>
          </a:prstGeom>
          <a:noFill/>
          <a:ln>
            <a:noFill/>
          </a:ln>
        </p:spPr>
      </p:pic>
      <p:pic>
        <p:nvPicPr>
          <p:cNvPr id="900" name="Google Shape;900;p47"/>
          <p:cNvPicPr preferRelativeResize="0"/>
          <p:nvPr/>
        </p:nvPicPr>
        <p:blipFill rotWithShape="1">
          <a:blip r:embed="rId4">
            <a:alphaModFix/>
          </a:blip>
          <a:srcRect b="0" l="0" r="0" t="0"/>
          <a:stretch/>
        </p:blipFill>
        <p:spPr>
          <a:xfrm>
            <a:off x="4818379" y="2698280"/>
            <a:ext cx="3125597" cy="1892045"/>
          </a:xfrm>
          <a:prstGeom prst="rect">
            <a:avLst/>
          </a:prstGeom>
          <a:noFill/>
          <a:ln>
            <a:noFill/>
          </a:ln>
        </p:spPr>
      </p:pic>
      <p:sp>
        <p:nvSpPr>
          <p:cNvPr id="901" name="Google Shape;901;p47"/>
          <p:cNvSpPr/>
          <p:nvPr/>
        </p:nvSpPr>
        <p:spPr>
          <a:xfrm>
            <a:off x="395541" y="627481"/>
            <a:ext cx="3716654" cy="4104640"/>
          </a:xfrm>
          <a:custGeom>
            <a:rect b="b" l="l" r="r" t="t"/>
            <a:pathLst>
              <a:path extrusionOk="0" h="4104640" w="3716654">
                <a:moveTo>
                  <a:pt x="3716274" y="0"/>
                </a:moveTo>
                <a:lnTo>
                  <a:pt x="0" y="0"/>
                </a:lnTo>
                <a:lnTo>
                  <a:pt x="0" y="4104513"/>
                </a:lnTo>
                <a:lnTo>
                  <a:pt x="3716274" y="4104513"/>
                </a:lnTo>
                <a:lnTo>
                  <a:pt x="371627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02" name="Google Shape;902;p47"/>
          <p:cNvSpPr txBox="1"/>
          <p:nvPr>
            <p:ph type="title"/>
          </p:nvPr>
        </p:nvSpPr>
        <p:spPr>
          <a:xfrm>
            <a:off x="272325" y="24775"/>
            <a:ext cx="8599500" cy="443100"/>
          </a:xfrm>
          <a:prstGeom prst="rect">
            <a:avLst/>
          </a:prstGeom>
          <a:noFill/>
          <a:ln>
            <a:noFill/>
          </a:ln>
        </p:spPr>
        <p:txBody>
          <a:bodyPr anchorCtr="0" anchor="t" bIns="0" lIns="0" spcFirstLastPara="1" rIns="0" wrap="square" tIns="12050">
            <a:spAutoFit/>
          </a:bodyPr>
          <a:lstStyle/>
          <a:p>
            <a:pPr indent="0" lvl="0" marL="13970" rtl="0" algn="ctr">
              <a:spcBef>
                <a:spcPts val="0"/>
              </a:spcBef>
              <a:spcAft>
                <a:spcPts val="0"/>
              </a:spcAft>
              <a:buSzPts val="1400"/>
              <a:buNone/>
            </a:pPr>
            <a:r>
              <a:rPr b="1" lang="en-US">
                <a:latin typeface="Atkinson Hyperlegible"/>
                <a:ea typeface="Atkinson Hyperlegible"/>
                <a:cs typeface="Atkinson Hyperlegible"/>
                <a:sym typeface="Atkinson Hyperlegible"/>
              </a:rPr>
              <a:t>Common mistake: forearms are too long.</a:t>
            </a:r>
            <a:endParaRPr b="1">
              <a:latin typeface="Atkinson Hyperlegible"/>
              <a:ea typeface="Atkinson Hyperlegible"/>
              <a:cs typeface="Atkinson Hyperlegible"/>
              <a:sym typeface="Atkinson Hyperlegible"/>
            </a:endParaRPr>
          </a:p>
        </p:txBody>
      </p:sp>
      <p:sp>
        <p:nvSpPr>
          <p:cNvPr id="903" name="Google Shape;903;p47"/>
          <p:cNvSpPr txBox="1"/>
          <p:nvPr/>
        </p:nvSpPr>
        <p:spPr>
          <a:xfrm>
            <a:off x="560325" y="735575"/>
            <a:ext cx="3435900" cy="38820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50">
            <a:normAutofit fontScale="92500" lnSpcReduction="10000"/>
          </a:bodyPr>
          <a:lstStyle/>
          <a:p>
            <a:pPr indent="0" lvl="0" marL="12700" marR="117475"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Similarly to the shins before, in some cases, the forearm is made longer than the upper arm because it looks more stylish. </a:t>
            </a:r>
            <a:endParaRPr sz="1600">
              <a:solidFill>
                <a:schemeClr val="lt1"/>
              </a:solidFill>
              <a:latin typeface="Atkinson Hyperlegible"/>
              <a:ea typeface="Atkinson Hyperlegible"/>
              <a:cs typeface="Atkinson Hyperlegible"/>
              <a:sym typeface="Atkinson Hyperlegible"/>
            </a:endParaRPr>
          </a:p>
          <a:p>
            <a:pPr indent="0" lvl="0" marL="12700" marR="117475" rtl="0" algn="l">
              <a:spcBef>
                <a:spcPts val="0"/>
              </a:spcBef>
              <a:spcAft>
                <a:spcPts val="0"/>
              </a:spcAft>
              <a:buSzPct val="100000"/>
              <a:buNone/>
            </a:pPr>
            <a:br>
              <a:rPr lang="en-US" sz="1600">
                <a:solidFill>
                  <a:schemeClr val="lt1"/>
                </a:solidFill>
                <a:latin typeface="Atkinson Hyperlegible"/>
                <a:ea typeface="Atkinson Hyperlegible"/>
                <a:cs typeface="Atkinson Hyperlegible"/>
                <a:sym typeface="Atkinson Hyperlegible"/>
              </a:rPr>
            </a:br>
            <a:r>
              <a:rPr lang="en-US" sz="1600">
                <a:solidFill>
                  <a:schemeClr val="lt1"/>
                </a:solidFill>
                <a:latin typeface="Atkinson Hyperlegible"/>
                <a:ea typeface="Atkinson Hyperlegible"/>
                <a:cs typeface="Atkinson Hyperlegible"/>
                <a:sym typeface="Atkinson Hyperlegible"/>
              </a:rPr>
              <a:t>It is not a problem when the arm is extended, but it becomes very unnatural when you make poses for everyday movements such as arms crossed, clapping or touching the face, so you need to be careful.</a:t>
            </a:r>
            <a:endParaRPr sz="1600">
              <a:solidFill>
                <a:schemeClr val="lt1"/>
              </a:solidFill>
              <a:latin typeface="Atkinson Hyperlegible"/>
              <a:ea typeface="Atkinson Hyperlegible"/>
              <a:cs typeface="Atkinson Hyperlegible"/>
              <a:sym typeface="Atkinson Hyperlegible"/>
            </a:endParaRPr>
          </a:p>
          <a:p>
            <a:pPr indent="0" lvl="0" marL="12700" marR="117475" rtl="0" algn="l">
              <a:spcBef>
                <a:spcPts val="0"/>
              </a:spcBef>
              <a:spcAft>
                <a:spcPts val="0"/>
              </a:spcAft>
              <a:buSzPct val="100000"/>
              <a:buNone/>
            </a:pPr>
            <a:r>
              <a:t/>
            </a:r>
            <a:endParaRPr sz="1600">
              <a:solidFill>
                <a:schemeClr val="lt1"/>
              </a:solidFill>
              <a:latin typeface="Atkinson Hyperlegible"/>
              <a:ea typeface="Atkinson Hyperlegible"/>
              <a:cs typeface="Atkinson Hyperlegible"/>
              <a:sym typeface="Atkinson Hyperlegible"/>
            </a:endParaRPr>
          </a:p>
          <a:p>
            <a:pPr indent="0" lvl="0" marL="12700" marR="117475"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Even in action, if you want to hit a hook with force, if the forearm is too long, you can not make a pose well.</a:t>
            </a:r>
            <a:endParaRPr sz="1600">
              <a:solidFill>
                <a:schemeClr val="lt1"/>
              </a:solidFill>
              <a:latin typeface="Atkinson Hyperlegible"/>
              <a:ea typeface="Atkinson Hyperlegible"/>
              <a:cs typeface="Atkinson Hyperlegible"/>
              <a:sym typeface="Atkinson Hyperlegible"/>
            </a:endParaRPr>
          </a:p>
          <a:p>
            <a:pPr indent="0" lvl="0" marL="12700" marR="117475" rtl="0" algn="l">
              <a:spcBef>
                <a:spcPts val="0"/>
              </a:spcBef>
              <a:spcAft>
                <a:spcPts val="0"/>
              </a:spcAft>
              <a:buSzPct val="100000"/>
              <a:buNone/>
            </a:pPr>
            <a:r>
              <a:t/>
            </a:r>
            <a:endParaRPr sz="1600">
              <a:solidFill>
                <a:schemeClr val="lt1"/>
              </a:solidFill>
              <a:latin typeface="Atkinson Hyperlegible"/>
              <a:ea typeface="Atkinson Hyperlegible"/>
              <a:cs typeface="Atkinson Hyperlegible"/>
              <a:sym typeface="Atkinson Hyperlegible"/>
            </a:endParaRPr>
          </a:p>
          <a:p>
            <a:pPr indent="0" lvl="0" marL="12700" marR="117475"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It is good to remember that in the human body, the forearm is equivalent to the upper arm, or slightly shorter.</a:t>
            </a:r>
            <a:endParaRPr sz="1600">
              <a:solidFill>
                <a:srgbClr val="FFFFFF"/>
              </a:solidFill>
              <a:latin typeface="Atkinson Hyperlegible"/>
              <a:ea typeface="Atkinson Hyperlegible"/>
              <a:cs typeface="Atkinson Hyperlegible"/>
              <a:sym typeface="Atkinson Hyperlegible"/>
            </a:endParaRPr>
          </a:p>
        </p:txBody>
      </p:sp>
      <p:sp>
        <p:nvSpPr>
          <p:cNvPr id="904" name="Google Shape;904;p47"/>
          <p:cNvSpPr txBox="1"/>
          <p:nvPr/>
        </p:nvSpPr>
        <p:spPr>
          <a:xfrm>
            <a:off x="4523994" y="4639500"/>
            <a:ext cx="3960600" cy="327000"/>
          </a:xfrm>
          <a:prstGeom prst="rect">
            <a:avLst/>
          </a:prstGeom>
          <a:solidFill>
            <a:srgbClr val="000000">
              <a:alpha val="49803"/>
            </a:srgbClr>
          </a:solidFill>
          <a:ln>
            <a:noFill/>
          </a:ln>
          <a:effectLst>
            <a:outerShdw blurRad="57150" rotWithShape="0" algn="bl" dir="5400000" dist="19050">
              <a:srgbClr val="000000">
                <a:alpha val="50000"/>
              </a:srgbClr>
            </a:outerShdw>
          </a:effectLst>
        </p:spPr>
        <p:txBody>
          <a:bodyPr anchorCtr="0" anchor="t" bIns="0" lIns="0" spcFirstLastPara="1" rIns="0" wrap="square" tIns="64750">
            <a:spAutoFit/>
          </a:bodyPr>
          <a:lstStyle/>
          <a:p>
            <a:pPr indent="0" lvl="0" marL="127635" rtl="0" algn="l">
              <a:spcBef>
                <a:spcPts val="0"/>
              </a:spcBef>
              <a:spcAft>
                <a:spcPts val="0"/>
              </a:spcAft>
              <a:buSzPts val="1700"/>
              <a:buNone/>
            </a:pPr>
            <a:r>
              <a:rPr b="1" lang="en-US" sz="1700">
                <a:solidFill>
                  <a:schemeClr val="lt1"/>
                </a:solidFill>
                <a:latin typeface="Atkinson Hyperlegible"/>
                <a:ea typeface="Atkinson Hyperlegible"/>
                <a:cs typeface="Atkinson Hyperlegible"/>
                <a:sym typeface="Atkinson Hyperlegible"/>
              </a:rPr>
              <a:t>Which one looks more powerful?</a:t>
            </a:r>
            <a:endParaRPr b="1" sz="1700">
              <a:solidFill>
                <a:srgbClr val="FFFFFF"/>
              </a:solidFill>
              <a:latin typeface="Atkinson Hyperlegible"/>
              <a:ea typeface="Atkinson Hyperlegible"/>
              <a:cs typeface="Atkinson Hyperlegible"/>
              <a:sym typeface="Atkinson Hyperlegible"/>
            </a:endParaRPr>
          </a:p>
        </p:txBody>
      </p:sp>
      <p:sp>
        <p:nvSpPr>
          <p:cNvPr id="905" name="Google Shape;905;p47"/>
          <p:cNvSpPr/>
          <p:nvPr/>
        </p:nvSpPr>
        <p:spPr>
          <a:xfrm>
            <a:off x="6846697" y="848613"/>
            <a:ext cx="732155" cy="1095375"/>
          </a:xfrm>
          <a:custGeom>
            <a:rect b="b" l="l" r="r" t="t"/>
            <a:pathLst>
              <a:path extrusionOk="0" h="1095375" w="732154">
                <a:moveTo>
                  <a:pt x="731774" y="1060450"/>
                </a:moveTo>
                <a:lnTo>
                  <a:pt x="596138" y="89662"/>
                </a:lnTo>
                <a:lnTo>
                  <a:pt x="627634" y="85217"/>
                </a:lnTo>
                <a:lnTo>
                  <a:pt x="559054" y="0"/>
                </a:lnTo>
                <a:lnTo>
                  <a:pt x="516382" y="100711"/>
                </a:lnTo>
                <a:lnTo>
                  <a:pt x="548005" y="96266"/>
                </a:lnTo>
                <a:lnTo>
                  <a:pt x="680135" y="1042162"/>
                </a:lnTo>
                <a:lnTo>
                  <a:pt x="605282" y="997343"/>
                </a:lnTo>
                <a:lnTo>
                  <a:pt x="605282" y="1025017"/>
                </a:lnTo>
                <a:lnTo>
                  <a:pt x="0" y="1025017"/>
                </a:lnTo>
                <a:lnTo>
                  <a:pt x="0" y="1067308"/>
                </a:lnTo>
                <a:lnTo>
                  <a:pt x="605282" y="1067308"/>
                </a:lnTo>
                <a:lnTo>
                  <a:pt x="605282" y="1094994"/>
                </a:lnTo>
                <a:lnTo>
                  <a:pt x="681189" y="1049667"/>
                </a:lnTo>
                <a:lnTo>
                  <a:pt x="683641" y="1067181"/>
                </a:lnTo>
                <a:lnTo>
                  <a:pt x="731774" y="106045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06" name="Google Shape;906;p47"/>
          <p:cNvSpPr/>
          <p:nvPr/>
        </p:nvSpPr>
        <p:spPr>
          <a:xfrm>
            <a:off x="6803771" y="3017392"/>
            <a:ext cx="940435" cy="951865"/>
          </a:xfrm>
          <a:custGeom>
            <a:rect b="b" l="l" r="r" t="t"/>
            <a:pathLst>
              <a:path extrusionOk="0" h="951864" w="940434">
                <a:moveTo>
                  <a:pt x="850011" y="893749"/>
                </a:moveTo>
                <a:lnTo>
                  <a:pt x="753491" y="836041"/>
                </a:lnTo>
                <a:lnTo>
                  <a:pt x="753491" y="868756"/>
                </a:lnTo>
                <a:lnTo>
                  <a:pt x="0" y="868756"/>
                </a:lnTo>
                <a:lnTo>
                  <a:pt x="0" y="918756"/>
                </a:lnTo>
                <a:lnTo>
                  <a:pt x="753491" y="918756"/>
                </a:lnTo>
                <a:lnTo>
                  <a:pt x="753491" y="951522"/>
                </a:lnTo>
                <a:lnTo>
                  <a:pt x="850011" y="893749"/>
                </a:lnTo>
                <a:close/>
              </a:path>
              <a:path extrusionOk="0" h="951864" w="940434">
                <a:moveTo>
                  <a:pt x="940435" y="893279"/>
                </a:moveTo>
                <a:lnTo>
                  <a:pt x="843026" y="97790"/>
                </a:lnTo>
                <a:lnTo>
                  <a:pt x="877189" y="93599"/>
                </a:lnTo>
                <a:lnTo>
                  <a:pt x="804545" y="0"/>
                </a:lnTo>
                <a:lnTo>
                  <a:pt x="756539" y="108331"/>
                </a:lnTo>
                <a:lnTo>
                  <a:pt x="790829" y="104140"/>
                </a:lnTo>
                <a:lnTo>
                  <a:pt x="888238" y="899680"/>
                </a:lnTo>
                <a:lnTo>
                  <a:pt x="940435" y="893279"/>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48"/>
          <p:cNvSpPr/>
          <p:nvPr/>
        </p:nvSpPr>
        <p:spPr>
          <a:xfrm>
            <a:off x="539546" y="627506"/>
            <a:ext cx="2880360" cy="2148205"/>
          </a:xfrm>
          <a:custGeom>
            <a:rect b="b" l="l" r="r" t="t"/>
            <a:pathLst>
              <a:path extrusionOk="0" h="2148205" w="2880360">
                <a:moveTo>
                  <a:pt x="2880360" y="0"/>
                </a:moveTo>
                <a:lnTo>
                  <a:pt x="0" y="0"/>
                </a:lnTo>
                <a:lnTo>
                  <a:pt x="0" y="2148205"/>
                </a:lnTo>
                <a:lnTo>
                  <a:pt x="2880360" y="2148205"/>
                </a:lnTo>
                <a:lnTo>
                  <a:pt x="2880360"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12" name="Google Shape;912;p48"/>
          <p:cNvSpPr/>
          <p:nvPr/>
        </p:nvSpPr>
        <p:spPr>
          <a:xfrm>
            <a:off x="539546" y="2847047"/>
            <a:ext cx="2880360" cy="2148205"/>
          </a:xfrm>
          <a:custGeom>
            <a:rect b="b" l="l" r="r" t="t"/>
            <a:pathLst>
              <a:path extrusionOk="0" h="2148204" w="2880360">
                <a:moveTo>
                  <a:pt x="2880360" y="0"/>
                </a:moveTo>
                <a:lnTo>
                  <a:pt x="0" y="0"/>
                </a:lnTo>
                <a:lnTo>
                  <a:pt x="0" y="2148205"/>
                </a:lnTo>
                <a:lnTo>
                  <a:pt x="2880360" y="2148205"/>
                </a:lnTo>
                <a:lnTo>
                  <a:pt x="2880360"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13" name="Google Shape;913;p48"/>
          <p:cNvSpPr/>
          <p:nvPr/>
        </p:nvSpPr>
        <p:spPr>
          <a:xfrm>
            <a:off x="3779901" y="987564"/>
            <a:ext cx="5327650" cy="3716654"/>
          </a:xfrm>
          <a:custGeom>
            <a:rect b="b" l="l" r="r" t="t"/>
            <a:pathLst>
              <a:path extrusionOk="0" h="3716654" w="5327650">
                <a:moveTo>
                  <a:pt x="5327650" y="0"/>
                </a:moveTo>
                <a:lnTo>
                  <a:pt x="0" y="0"/>
                </a:lnTo>
                <a:lnTo>
                  <a:pt x="0" y="3716401"/>
                </a:lnTo>
                <a:lnTo>
                  <a:pt x="5327650" y="3716401"/>
                </a:lnTo>
                <a:lnTo>
                  <a:pt x="5327650"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14" name="Google Shape;914;p48"/>
          <p:cNvSpPr txBox="1"/>
          <p:nvPr>
            <p:ph type="title"/>
          </p:nvPr>
        </p:nvSpPr>
        <p:spPr>
          <a:xfrm>
            <a:off x="257975" y="24775"/>
            <a:ext cx="86352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Common mistake: wrist rotation axis placement.</a:t>
            </a:r>
            <a:endParaRPr b="1">
              <a:latin typeface="Atkinson Hyperlegible"/>
              <a:ea typeface="Atkinson Hyperlegible"/>
              <a:cs typeface="Atkinson Hyperlegible"/>
              <a:sym typeface="Atkinson Hyperlegible"/>
            </a:endParaRPr>
          </a:p>
        </p:txBody>
      </p:sp>
      <p:sp>
        <p:nvSpPr>
          <p:cNvPr id="915" name="Google Shape;915;p48"/>
          <p:cNvSpPr txBox="1"/>
          <p:nvPr/>
        </p:nvSpPr>
        <p:spPr>
          <a:xfrm>
            <a:off x="3871975" y="953950"/>
            <a:ext cx="5056500" cy="36753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04775">
            <a:normAutofit fontScale="92500" lnSpcReduction="20000"/>
          </a:bodyPr>
          <a:lstStyle/>
          <a:p>
            <a:pPr indent="0" lvl="0" marL="1270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⇒Placement of the wrist is more difficult than it seems.</a:t>
            </a:r>
            <a:endParaRPr sz="1800">
              <a:solidFill>
                <a:schemeClr val="dk1"/>
              </a:solidFill>
              <a:latin typeface="Atkinson Hyperlegible"/>
              <a:ea typeface="Atkinson Hyperlegible"/>
              <a:cs typeface="Atkinson Hyperlegible"/>
              <a:sym typeface="Atkinson Hyperlegible"/>
            </a:endParaRPr>
          </a:p>
          <a:p>
            <a:pPr indent="0" lvl="0" marL="311150" marR="463550" rtl="0" algn="l">
              <a:spcBef>
                <a:spcPts val="645"/>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In fighting games, it’s common to have an attack such as "palm strike," where you strike your opponent with the palm of your hand.</a:t>
            </a:r>
            <a:endParaRPr sz="1600">
              <a:solidFill>
                <a:schemeClr val="dk1"/>
              </a:solidFill>
              <a:latin typeface="Atkinson Hyperlegible"/>
              <a:ea typeface="Atkinson Hyperlegible"/>
              <a:cs typeface="Atkinson Hyperlegible"/>
              <a:sym typeface="Atkinson Hyperlegible"/>
            </a:endParaRPr>
          </a:p>
          <a:p>
            <a:pPr indent="0" lvl="0" marL="0" rtl="0" algn="l">
              <a:spcBef>
                <a:spcPts val="50"/>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311150"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In such cases, if the rotation axis of the wrist bone is not properly positioned, the direction of the forearm does not match the position of the base of the wrist (that is, the "palm bottom"), and the force does not seem to transfer well.</a:t>
            </a:r>
            <a:endParaRPr sz="1600">
              <a:solidFill>
                <a:schemeClr val="dk1"/>
              </a:solidFill>
              <a:latin typeface="Atkinson Hyperlegible"/>
              <a:ea typeface="Atkinson Hyperlegible"/>
              <a:cs typeface="Atkinson Hyperlegible"/>
              <a:sym typeface="Atkinson Hyperlegible"/>
            </a:endParaRPr>
          </a:p>
          <a:p>
            <a:pPr indent="0" lvl="0" marL="0" rtl="0" algn="l">
              <a:spcBef>
                <a:spcPts val="50"/>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311150" marR="629285" rtl="0" algn="just">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It is important to note that the base of the wrist, near the base of the thumb, is not an extension of the forearm, no matter how much you turn your wrist.</a:t>
            </a:r>
            <a:endParaRPr sz="1600">
              <a:solidFill>
                <a:schemeClr val="dk1"/>
              </a:solidFill>
              <a:latin typeface="Atkinson Hyperlegible"/>
              <a:ea typeface="Atkinson Hyperlegible"/>
              <a:cs typeface="Atkinson Hyperlegible"/>
              <a:sym typeface="Atkinson Hyperlegible"/>
            </a:endParaRPr>
          </a:p>
          <a:p>
            <a:pPr indent="0" lvl="0" marL="0" rtl="0" algn="l">
              <a:spcBef>
                <a:spcPts val="55"/>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311150"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You can feel this by bending your wrist to see where the base of your thumb comes from.</a:t>
            </a:r>
            <a:endParaRPr b="1" sz="1800">
              <a:solidFill>
                <a:srgbClr val="FFFFFF"/>
              </a:solidFill>
              <a:latin typeface="Atkinson Hyperlegible"/>
              <a:ea typeface="Atkinson Hyperlegible"/>
              <a:cs typeface="Atkinson Hyperlegible"/>
              <a:sym typeface="Atkinson Hyperlegible"/>
            </a:endParaRPr>
          </a:p>
        </p:txBody>
      </p:sp>
      <p:grpSp>
        <p:nvGrpSpPr>
          <p:cNvPr id="916" name="Google Shape;916;p48"/>
          <p:cNvGrpSpPr/>
          <p:nvPr/>
        </p:nvGrpSpPr>
        <p:grpSpPr>
          <a:xfrm>
            <a:off x="539546" y="2957410"/>
            <a:ext cx="2592324" cy="2037842"/>
            <a:chOff x="539546" y="2957410"/>
            <a:chExt cx="2592324" cy="2037842"/>
          </a:xfrm>
        </p:grpSpPr>
        <p:pic>
          <p:nvPicPr>
            <p:cNvPr id="917" name="Google Shape;917;p48"/>
            <p:cNvPicPr preferRelativeResize="0"/>
            <p:nvPr/>
          </p:nvPicPr>
          <p:blipFill rotWithShape="1">
            <a:blip r:embed="rId3">
              <a:alphaModFix/>
            </a:blip>
            <a:srcRect b="0" l="0" r="0" t="0"/>
            <a:stretch/>
          </p:blipFill>
          <p:spPr>
            <a:xfrm>
              <a:off x="539546" y="2957410"/>
              <a:ext cx="2592324" cy="2037842"/>
            </a:xfrm>
            <a:prstGeom prst="rect">
              <a:avLst/>
            </a:prstGeom>
            <a:noFill/>
            <a:ln>
              <a:noFill/>
            </a:ln>
          </p:spPr>
        </p:pic>
        <p:sp>
          <p:nvSpPr>
            <p:cNvPr id="918" name="Google Shape;918;p48"/>
            <p:cNvSpPr/>
            <p:nvPr/>
          </p:nvSpPr>
          <p:spPr>
            <a:xfrm>
              <a:off x="659295" y="2991866"/>
              <a:ext cx="480695" cy="474345"/>
            </a:xfrm>
            <a:custGeom>
              <a:rect b="b" l="l" r="r" t="t"/>
              <a:pathLst>
                <a:path extrusionOk="0" h="474345" w="480694">
                  <a:moveTo>
                    <a:pt x="240296" y="0"/>
                  </a:moveTo>
                  <a:lnTo>
                    <a:pt x="191867" y="4817"/>
                  </a:lnTo>
                  <a:lnTo>
                    <a:pt x="146761" y="18635"/>
                  </a:lnTo>
                  <a:lnTo>
                    <a:pt x="105943" y="40498"/>
                  </a:lnTo>
                  <a:lnTo>
                    <a:pt x="70380" y="69453"/>
                  </a:lnTo>
                  <a:lnTo>
                    <a:pt x="41038" y="104545"/>
                  </a:lnTo>
                  <a:lnTo>
                    <a:pt x="18883" y="144821"/>
                  </a:lnTo>
                  <a:lnTo>
                    <a:pt x="4881" y="189327"/>
                  </a:lnTo>
                  <a:lnTo>
                    <a:pt x="0" y="237108"/>
                  </a:lnTo>
                  <a:lnTo>
                    <a:pt x="4881" y="284932"/>
                  </a:lnTo>
                  <a:lnTo>
                    <a:pt x="18883" y="329469"/>
                  </a:lnTo>
                  <a:lnTo>
                    <a:pt x="41038" y="369768"/>
                  </a:lnTo>
                  <a:lnTo>
                    <a:pt x="70380" y="404875"/>
                  </a:lnTo>
                  <a:lnTo>
                    <a:pt x="105943" y="433839"/>
                  </a:lnTo>
                  <a:lnTo>
                    <a:pt x="146761" y="455707"/>
                  </a:lnTo>
                  <a:lnTo>
                    <a:pt x="191867" y="469526"/>
                  </a:lnTo>
                  <a:lnTo>
                    <a:pt x="240296" y="474344"/>
                  </a:lnTo>
                  <a:lnTo>
                    <a:pt x="288725" y="469526"/>
                  </a:lnTo>
                  <a:lnTo>
                    <a:pt x="333832" y="455707"/>
                  </a:lnTo>
                  <a:lnTo>
                    <a:pt x="363760" y="439673"/>
                  </a:lnTo>
                  <a:lnTo>
                    <a:pt x="240296" y="439673"/>
                  </a:lnTo>
                  <a:lnTo>
                    <a:pt x="193144" y="434324"/>
                  </a:lnTo>
                  <a:lnTo>
                    <a:pt x="149859" y="419087"/>
                  </a:lnTo>
                  <a:lnTo>
                    <a:pt x="111678" y="395176"/>
                  </a:lnTo>
                  <a:lnTo>
                    <a:pt x="79833" y="363808"/>
                  </a:lnTo>
                  <a:lnTo>
                    <a:pt x="55558" y="326197"/>
                  </a:lnTo>
                  <a:lnTo>
                    <a:pt x="40089" y="283559"/>
                  </a:lnTo>
                  <a:lnTo>
                    <a:pt x="34658" y="237108"/>
                  </a:lnTo>
                  <a:lnTo>
                    <a:pt x="40089" y="190658"/>
                  </a:lnTo>
                  <a:lnTo>
                    <a:pt x="55558" y="148020"/>
                  </a:lnTo>
                  <a:lnTo>
                    <a:pt x="79833" y="110409"/>
                  </a:lnTo>
                  <a:lnTo>
                    <a:pt x="111678" y="79041"/>
                  </a:lnTo>
                  <a:lnTo>
                    <a:pt x="149859" y="55130"/>
                  </a:lnTo>
                  <a:lnTo>
                    <a:pt x="193144" y="39893"/>
                  </a:lnTo>
                  <a:lnTo>
                    <a:pt x="240296" y="34543"/>
                  </a:lnTo>
                  <a:lnTo>
                    <a:pt x="363533" y="34543"/>
                  </a:lnTo>
                  <a:lnTo>
                    <a:pt x="333832" y="18635"/>
                  </a:lnTo>
                  <a:lnTo>
                    <a:pt x="288725" y="4817"/>
                  </a:lnTo>
                  <a:lnTo>
                    <a:pt x="240296" y="0"/>
                  </a:lnTo>
                  <a:close/>
                </a:path>
                <a:path extrusionOk="0" h="474345" w="480694">
                  <a:moveTo>
                    <a:pt x="363533" y="34543"/>
                  </a:moveTo>
                  <a:lnTo>
                    <a:pt x="240296" y="34543"/>
                  </a:lnTo>
                  <a:lnTo>
                    <a:pt x="287449" y="39893"/>
                  </a:lnTo>
                  <a:lnTo>
                    <a:pt x="330733" y="55130"/>
                  </a:lnTo>
                  <a:lnTo>
                    <a:pt x="368915" y="79041"/>
                  </a:lnTo>
                  <a:lnTo>
                    <a:pt x="400760" y="110409"/>
                  </a:lnTo>
                  <a:lnTo>
                    <a:pt x="425034" y="148020"/>
                  </a:lnTo>
                  <a:lnTo>
                    <a:pt x="440504" y="190658"/>
                  </a:lnTo>
                  <a:lnTo>
                    <a:pt x="445935" y="237108"/>
                  </a:lnTo>
                  <a:lnTo>
                    <a:pt x="440504" y="283559"/>
                  </a:lnTo>
                  <a:lnTo>
                    <a:pt x="425034" y="326197"/>
                  </a:lnTo>
                  <a:lnTo>
                    <a:pt x="400760" y="363808"/>
                  </a:lnTo>
                  <a:lnTo>
                    <a:pt x="368915" y="395176"/>
                  </a:lnTo>
                  <a:lnTo>
                    <a:pt x="330733" y="419087"/>
                  </a:lnTo>
                  <a:lnTo>
                    <a:pt x="287449" y="434324"/>
                  </a:lnTo>
                  <a:lnTo>
                    <a:pt x="240296" y="439673"/>
                  </a:lnTo>
                  <a:lnTo>
                    <a:pt x="363760" y="439673"/>
                  </a:lnTo>
                  <a:lnTo>
                    <a:pt x="410213" y="404875"/>
                  </a:lnTo>
                  <a:lnTo>
                    <a:pt x="439555" y="369768"/>
                  </a:lnTo>
                  <a:lnTo>
                    <a:pt x="461710" y="329469"/>
                  </a:lnTo>
                  <a:lnTo>
                    <a:pt x="475711" y="284932"/>
                  </a:lnTo>
                  <a:lnTo>
                    <a:pt x="480593" y="237108"/>
                  </a:lnTo>
                  <a:lnTo>
                    <a:pt x="475711" y="189327"/>
                  </a:lnTo>
                  <a:lnTo>
                    <a:pt x="461710" y="144821"/>
                  </a:lnTo>
                  <a:lnTo>
                    <a:pt x="439555" y="104545"/>
                  </a:lnTo>
                  <a:lnTo>
                    <a:pt x="410213" y="69453"/>
                  </a:lnTo>
                  <a:lnTo>
                    <a:pt x="374650" y="40498"/>
                  </a:lnTo>
                  <a:lnTo>
                    <a:pt x="363533" y="34543"/>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19" name="Google Shape;919;p48"/>
            <p:cNvSpPr/>
            <p:nvPr/>
          </p:nvSpPr>
          <p:spPr>
            <a:xfrm>
              <a:off x="539546" y="4371949"/>
              <a:ext cx="1944370" cy="152400"/>
            </a:xfrm>
            <a:custGeom>
              <a:rect b="b" l="l" r="r" t="t"/>
              <a:pathLst>
                <a:path extrusionOk="0" h="152400" w="1944370">
                  <a:moveTo>
                    <a:pt x="1348181" y="72009"/>
                  </a:moveTo>
                  <a:lnTo>
                    <a:pt x="1227785" y="0"/>
                  </a:lnTo>
                  <a:lnTo>
                    <a:pt x="1227785" y="40843"/>
                  </a:lnTo>
                  <a:lnTo>
                    <a:pt x="0" y="40843"/>
                  </a:lnTo>
                  <a:lnTo>
                    <a:pt x="0" y="103174"/>
                  </a:lnTo>
                  <a:lnTo>
                    <a:pt x="1227785" y="103174"/>
                  </a:lnTo>
                  <a:lnTo>
                    <a:pt x="1227785" y="144018"/>
                  </a:lnTo>
                  <a:lnTo>
                    <a:pt x="1348181" y="72009"/>
                  </a:lnTo>
                  <a:close/>
                </a:path>
                <a:path extrusionOk="0" h="152400" w="1944370">
                  <a:moveTo>
                    <a:pt x="1944192" y="84010"/>
                  </a:moveTo>
                  <a:lnTo>
                    <a:pt x="1830781" y="16205"/>
                  </a:lnTo>
                  <a:lnTo>
                    <a:pt x="1830781" y="54660"/>
                  </a:lnTo>
                  <a:lnTo>
                    <a:pt x="1425778" y="54660"/>
                  </a:lnTo>
                  <a:lnTo>
                    <a:pt x="1425778" y="113372"/>
                  </a:lnTo>
                  <a:lnTo>
                    <a:pt x="1830781" y="113372"/>
                  </a:lnTo>
                  <a:lnTo>
                    <a:pt x="1830781" y="151828"/>
                  </a:lnTo>
                  <a:lnTo>
                    <a:pt x="1944192" y="84010"/>
                  </a:lnTo>
                  <a:close/>
                </a:path>
              </a:pathLst>
            </a:custGeom>
            <a:solidFill>
              <a:srgbClr val="FFFF00">
                <a:alpha val="4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920" name="Google Shape;920;p48"/>
          <p:cNvGrpSpPr/>
          <p:nvPr/>
        </p:nvGrpSpPr>
        <p:grpSpPr>
          <a:xfrm>
            <a:off x="539546" y="737869"/>
            <a:ext cx="2592324" cy="2037841"/>
            <a:chOff x="539546" y="737869"/>
            <a:chExt cx="2592324" cy="2037841"/>
          </a:xfrm>
        </p:grpSpPr>
        <p:pic>
          <p:nvPicPr>
            <p:cNvPr id="921" name="Google Shape;921;p48"/>
            <p:cNvPicPr preferRelativeResize="0"/>
            <p:nvPr/>
          </p:nvPicPr>
          <p:blipFill rotWithShape="1">
            <a:blip r:embed="rId4">
              <a:alphaModFix/>
            </a:blip>
            <a:srcRect b="0" l="0" r="0" t="0"/>
            <a:stretch/>
          </p:blipFill>
          <p:spPr>
            <a:xfrm>
              <a:off x="539546" y="737869"/>
              <a:ext cx="2592324" cy="2037841"/>
            </a:xfrm>
            <a:prstGeom prst="rect">
              <a:avLst/>
            </a:prstGeom>
            <a:noFill/>
            <a:ln>
              <a:noFill/>
            </a:ln>
          </p:spPr>
        </p:pic>
        <p:sp>
          <p:nvSpPr>
            <p:cNvPr id="922" name="Google Shape;922;p48"/>
            <p:cNvSpPr/>
            <p:nvPr/>
          </p:nvSpPr>
          <p:spPr>
            <a:xfrm>
              <a:off x="693026" y="781049"/>
              <a:ext cx="413384" cy="413384"/>
            </a:xfrm>
            <a:custGeom>
              <a:rect b="b" l="l" r="r" t="t"/>
              <a:pathLst>
                <a:path extrusionOk="0" h="413384" w="413384">
                  <a:moveTo>
                    <a:pt x="374192" y="0"/>
                  </a:moveTo>
                  <a:lnTo>
                    <a:pt x="206565" y="167639"/>
                  </a:lnTo>
                  <a:lnTo>
                    <a:pt x="38938" y="0"/>
                  </a:lnTo>
                  <a:lnTo>
                    <a:pt x="0" y="38862"/>
                  </a:lnTo>
                  <a:lnTo>
                    <a:pt x="167627" y="206501"/>
                  </a:lnTo>
                  <a:lnTo>
                    <a:pt x="0" y="374141"/>
                  </a:lnTo>
                  <a:lnTo>
                    <a:pt x="38938" y="413130"/>
                  </a:lnTo>
                  <a:lnTo>
                    <a:pt x="206565" y="245490"/>
                  </a:lnTo>
                  <a:lnTo>
                    <a:pt x="374192" y="413130"/>
                  </a:lnTo>
                  <a:lnTo>
                    <a:pt x="413131" y="374141"/>
                  </a:lnTo>
                  <a:lnTo>
                    <a:pt x="245503" y="206501"/>
                  </a:lnTo>
                  <a:lnTo>
                    <a:pt x="413131" y="38862"/>
                  </a:lnTo>
                  <a:lnTo>
                    <a:pt x="374192"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23" name="Google Shape;923;p48"/>
            <p:cNvSpPr/>
            <p:nvPr/>
          </p:nvSpPr>
          <p:spPr>
            <a:xfrm>
              <a:off x="539546" y="2073274"/>
              <a:ext cx="1944370" cy="269875"/>
            </a:xfrm>
            <a:custGeom>
              <a:rect b="b" l="l" r="r" t="t"/>
              <a:pathLst>
                <a:path extrusionOk="0" h="269875" w="1944370">
                  <a:moveTo>
                    <a:pt x="1348181" y="197739"/>
                  </a:moveTo>
                  <a:lnTo>
                    <a:pt x="1227785" y="125730"/>
                  </a:lnTo>
                  <a:lnTo>
                    <a:pt x="1227785" y="166624"/>
                  </a:lnTo>
                  <a:lnTo>
                    <a:pt x="0" y="166624"/>
                  </a:lnTo>
                  <a:lnTo>
                    <a:pt x="0" y="228854"/>
                  </a:lnTo>
                  <a:lnTo>
                    <a:pt x="1227785" y="228854"/>
                  </a:lnTo>
                  <a:lnTo>
                    <a:pt x="1227785" y="269748"/>
                  </a:lnTo>
                  <a:lnTo>
                    <a:pt x="1348181" y="197739"/>
                  </a:lnTo>
                  <a:close/>
                </a:path>
                <a:path extrusionOk="0" h="269875" w="1944370">
                  <a:moveTo>
                    <a:pt x="1944192" y="67818"/>
                  </a:moveTo>
                  <a:lnTo>
                    <a:pt x="1830781" y="0"/>
                  </a:lnTo>
                  <a:lnTo>
                    <a:pt x="1830781" y="38481"/>
                  </a:lnTo>
                  <a:lnTo>
                    <a:pt x="1425778" y="38481"/>
                  </a:lnTo>
                  <a:lnTo>
                    <a:pt x="1425778" y="97155"/>
                  </a:lnTo>
                  <a:lnTo>
                    <a:pt x="1830781" y="97155"/>
                  </a:lnTo>
                  <a:lnTo>
                    <a:pt x="1830781" y="135636"/>
                  </a:lnTo>
                  <a:lnTo>
                    <a:pt x="1944192" y="67818"/>
                  </a:lnTo>
                  <a:close/>
                </a:path>
              </a:pathLst>
            </a:custGeom>
            <a:solidFill>
              <a:srgbClr val="FFFF00">
                <a:alpha val="4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924" name="Google Shape;924;p48"/>
          <p:cNvSpPr/>
          <p:nvPr/>
        </p:nvSpPr>
        <p:spPr>
          <a:xfrm>
            <a:off x="695150" y="3110475"/>
            <a:ext cx="391649" cy="290431"/>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grpSp>
        <p:nvGrpSpPr>
          <p:cNvPr id="929" name="Google Shape;929;p49"/>
          <p:cNvGrpSpPr/>
          <p:nvPr/>
        </p:nvGrpSpPr>
        <p:grpSpPr>
          <a:xfrm>
            <a:off x="323532" y="700786"/>
            <a:ext cx="3672840" cy="2049145"/>
            <a:chOff x="323532" y="700786"/>
            <a:chExt cx="3672840" cy="2049145"/>
          </a:xfrm>
        </p:grpSpPr>
        <p:sp>
          <p:nvSpPr>
            <p:cNvPr id="930" name="Google Shape;930;p49"/>
            <p:cNvSpPr/>
            <p:nvPr/>
          </p:nvSpPr>
          <p:spPr>
            <a:xfrm>
              <a:off x="323532" y="700786"/>
              <a:ext cx="3672840" cy="2049145"/>
            </a:xfrm>
            <a:custGeom>
              <a:rect b="b" l="l" r="r" t="t"/>
              <a:pathLst>
                <a:path extrusionOk="0" h="2049145" w="3672840">
                  <a:moveTo>
                    <a:pt x="3672459" y="0"/>
                  </a:moveTo>
                  <a:lnTo>
                    <a:pt x="0" y="0"/>
                  </a:lnTo>
                  <a:lnTo>
                    <a:pt x="0" y="2048891"/>
                  </a:lnTo>
                  <a:lnTo>
                    <a:pt x="3672459" y="2048891"/>
                  </a:lnTo>
                  <a:lnTo>
                    <a:pt x="3672459"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931" name="Google Shape;931;p49"/>
            <p:cNvPicPr preferRelativeResize="0"/>
            <p:nvPr/>
          </p:nvPicPr>
          <p:blipFill rotWithShape="1">
            <a:blip r:embed="rId3">
              <a:alphaModFix/>
            </a:blip>
            <a:srcRect b="0" l="0" r="0" t="0"/>
            <a:stretch/>
          </p:blipFill>
          <p:spPr>
            <a:xfrm>
              <a:off x="323532" y="742315"/>
              <a:ext cx="3404108" cy="1940560"/>
            </a:xfrm>
            <a:prstGeom prst="rect">
              <a:avLst/>
            </a:prstGeom>
            <a:noFill/>
            <a:ln>
              <a:noFill/>
            </a:ln>
          </p:spPr>
        </p:pic>
      </p:grpSp>
      <p:grpSp>
        <p:nvGrpSpPr>
          <p:cNvPr id="932" name="Google Shape;932;p49"/>
          <p:cNvGrpSpPr/>
          <p:nvPr/>
        </p:nvGrpSpPr>
        <p:grpSpPr>
          <a:xfrm>
            <a:off x="323532" y="2859735"/>
            <a:ext cx="3672840" cy="2016772"/>
            <a:chOff x="323532" y="2859735"/>
            <a:chExt cx="3672840" cy="2016772"/>
          </a:xfrm>
        </p:grpSpPr>
        <p:sp>
          <p:nvSpPr>
            <p:cNvPr id="933" name="Google Shape;933;p49"/>
            <p:cNvSpPr/>
            <p:nvPr/>
          </p:nvSpPr>
          <p:spPr>
            <a:xfrm>
              <a:off x="323532" y="2859747"/>
              <a:ext cx="3672840" cy="2016760"/>
            </a:xfrm>
            <a:custGeom>
              <a:rect b="b" l="l" r="r" t="t"/>
              <a:pathLst>
                <a:path extrusionOk="0" h="2016760" w="3672840">
                  <a:moveTo>
                    <a:pt x="3672459" y="0"/>
                  </a:moveTo>
                  <a:lnTo>
                    <a:pt x="0" y="0"/>
                  </a:lnTo>
                  <a:lnTo>
                    <a:pt x="0" y="2016252"/>
                  </a:lnTo>
                  <a:lnTo>
                    <a:pt x="3672459" y="2016252"/>
                  </a:lnTo>
                  <a:lnTo>
                    <a:pt x="3672459"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934" name="Google Shape;934;p49"/>
            <p:cNvPicPr preferRelativeResize="0"/>
            <p:nvPr/>
          </p:nvPicPr>
          <p:blipFill rotWithShape="1">
            <a:blip r:embed="rId4">
              <a:alphaModFix/>
            </a:blip>
            <a:srcRect b="0" l="0" r="0" t="0"/>
            <a:stretch/>
          </p:blipFill>
          <p:spPr>
            <a:xfrm>
              <a:off x="323532" y="2859735"/>
              <a:ext cx="3552952" cy="1931543"/>
            </a:xfrm>
            <a:prstGeom prst="rect">
              <a:avLst/>
            </a:prstGeom>
            <a:noFill/>
            <a:ln>
              <a:noFill/>
            </a:ln>
          </p:spPr>
        </p:pic>
      </p:grpSp>
      <p:sp>
        <p:nvSpPr>
          <p:cNvPr id="935" name="Google Shape;935;p49"/>
          <p:cNvSpPr/>
          <p:nvPr/>
        </p:nvSpPr>
        <p:spPr>
          <a:xfrm>
            <a:off x="4139946" y="1793875"/>
            <a:ext cx="5003165" cy="2000885"/>
          </a:xfrm>
          <a:custGeom>
            <a:rect b="b" l="l" r="r" t="t"/>
            <a:pathLst>
              <a:path extrusionOk="0" h="2000885" w="5003165">
                <a:moveTo>
                  <a:pt x="5003038" y="0"/>
                </a:moveTo>
                <a:lnTo>
                  <a:pt x="0" y="0"/>
                </a:lnTo>
                <a:lnTo>
                  <a:pt x="0" y="2000885"/>
                </a:lnTo>
                <a:lnTo>
                  <a:pt x="5003038" y="2000885"/>
                </a:lnTo>
                <a:lnTo>
                  <a:pt x="500303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36" name="Google Shape;936;p49"/>
          <p:cNvSpPr txBox="1"/>
          <p:nvPr>
            <p:ph type="title"/>
          </p:nvPr>
        </p:nvSpPr>
        <p:spPr>
          <a:xfrm>
            <a:off x="323524" y="24775"/>
            <a:ext cx="85512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Rotation axis placement of the wrist</a:t>
            </a:r>
            <a:endParaRPr b="1">
              <a:latin typeface="Atkinson Hyperlegible"/>
              <a:ea typeface="Atkinson Hyperlegible"/>
              <a:cs typeface="Atkinson Hyperlegible"/>
              <a:sym typeface="Atkinson Hyperlegible"/>
            </a:endParaRPr>
          </a:p>
        </p:txBody>
      </p:sp>
      <p:sp>
        <p:nvSpPr>
          <p:cNvPr id="937" name="Google Shape;937;p49"/>
          <p:cNvSpPr/>
          <p:nvPr/>
        </p:nvSpPr>
        <p:spPr>
          <a:xfrm>
            <a:off x="395541" y="2938017"/>
            <a:ext cx="557530" cy="549910"/>
          </a:xfrm>
          <a:custGeom>
            <a:rect b="b" l="l" r="r" t="t"/>
            <a:pathLst>
              <a:path extrusionOk="0" h="549910" w="557530">
                <a:moveTo>
                  <a:pt x="278523" y="0"/>
                </a:moveTo>
                <a:lnTo>
                  <a:pt x="228459" y="4432"/>
                </a:lnTo>
                <a:lnTo>
                  <a:pt x="181338" y="17212"/>
                </a:lnTo>
                <a:lnTo>
                  <a:pt x="137948" y="37559"/>
                </a:lnTo>
                <a:lnTo>
                  <a:pt x="99075" y="64695"/>
                </a:lnTo>
                <a:lnTo>
                  <a:pt x="65505" y="97841"/>
                </a:lnTo>
                <a:lnTo>
                  <a:pt x="38027" y="136219"/>
                </a:lnTo>
                <a:lnTo>
                  <a:pt x="17425" y="179049"/>
                </a:lnTo>
                <a:lnTo>
                  <a:pt x="4487" y="225554"/>
                </a:lnTo>
                <a:lnTo>
                  <a:pt x="0" y="274955"/>
                </a:lnTo>
                <a:lnTo>
                  <a:pt x="4487" y="324388"/>
                </a:lnTo>
                <a:lnTo>
                  <a:pt x="17425" y="370911"/>
                </a:lnTo>
                <a:lnTo>
                  <a:pt x="38027" y="413747"/>
                </a:lnTo>
                <a:lnTo>
                  <a:pt x="65505" y="452120"/>
                </a:lnTo>
                <a:lnTo>
                  <a:pt x="99075" y="485256"/>
                </a:lnTo>
                <a:lnTo>
                  <a:pt x="137948" y="512379"/>
                </a:lnTo>
                <a:lnTo>
                  <a:pt x="181338" y="532712"/>
                </a:lnTo>
                <a:lnTo>
                  <a:pt x="228459" y="545481"/>
                </a:lnTo>
                <a:lnTo>
                  <a:pt x="278523" y="549909"/>
                </a:lnTo>
                <a:lnTo>
                  <a:pt x="328588" y="545481"/>
                </a:lnTo>
                <a:lnTo>
                  <a:pt x="375710" y="532712"/>
                </a:lnTo>
                <a:lnTo>
                  <a:pt x="419102" y="512379"/>
                </a:lnTo>
                <a:lnTo>
                  <a:pt x="422830" y="509777"/>
                </a:lnTo>
                <a:lnTo>
                  <a:pt x="278523" y="509777"/>
                </a:lnTo>
                <a:lnTo>
                  <a:pt x="230488" y="505006"/>
                </a:lnTo>
                <a:lnTo>
                  <a:pt x="185747" y="491321"/>
                </a:lnTo>
                <a:lnTo>
                  <a:pt x="145259" y="469668"/>
                </a:lnTo>
                <a:lnTo>
                  <a:pt x="109983" y="440991"/>
                </a:lnTo>
                <a:lnTo>
                  <a:pt x="80878" y="406237"/>
                </a:lnTo>
                <a:lnTo>
                  <a:pt x="58901" y="366349"/>
                </a:lnTo>
                <a:lnTo>
                  <a:pt x="45012" y="322273"/>
                </a:lnTo>
                <a:lnTo>
                  <a:pt x="40170" y="274955"/>
                </a:lnTo>
                <a:lnTo>
                  <a:pt x="45012" y="227641"/>
                </a:lnTo>
                <a:lnTo>
                  <a:pt x="58901" y="183580"/>
                </a:lnTo>
                <a:lnTo>
                  <a:pt x="80878" y="143713"/>
                </a:lnTo>
                <a:lnTo>
                  <a:pt x="109983" y="108981"/>
                </a:lnTo>
                <a:lnTo>
                  <a:pt x="145259" y="80328"/>
                </a:lnTo>
                <a:lnTo>
                  <a:pt x="185747" y="58695"/>
                </a:lnTo>
                <a:lnTo>
                  <a:pt x="230488" y="45025"/>
                </a:lnTo>
                <a:lnTo>
                  <a:pt x="278523" y="40258"/>
                </a:lnTo>
                <a:lnTo>
                  <a:pt x="422970" y="40258"/>
                </a:lnTo>
                <a:lnTo>
                  <a:pt x="419102" y="37559"/>
                </a:lnTo>
                <a:lnTo>
                  <a:pt x="375710" y="17212"/>
                </a:lnTo>
                <a:lnTo>
                  <a:pt x="328588" y="4432"/>
                </a:lnTo>
                <a:lnTo>
                  <a:pt x="278523" y="0"/>
                </a:lnTo>
                <a:close/>
              </a:path>
              <a:path extrusionOk="0" h="549910" w="557530">
                <a:moveTo>
                  <a:pt x="422970" y="40258"/>
                </a:moveTo>
                <a:lnTo>
                  <a:pt x="278523" y="40258"/>
                </a:lnTo>
                <a:lnTo>
                  <a:pt x="326559" y="45025"/>
                </a:lnTo>
                <a:lnTo>
                  <a:pt x="371300" y="58695"/>
                </a:lnTo>
                <a:lnTo>
                  <a:pt x="411787" y="80328"/>
                </a:lnTo>
                <a:lnTo>
                  <a:pt x="447063" y="108981"/>
                </a:lnTo>
                <a:lnTo>
                  <a:pt x="476169" y="143713"/>
                </a:lnTo>
                <a:lnTo>
                  <a:pt x="498145" y="183580"/>
                </a:lnTo>
                <a:lnTo>
                  <a:pt x="512034" y="227641"/>
                </a:lnTo>
                <a:lnTo>
                  <a:pt x="516877" y="274955"/>
                </a:lnTo>
                <a:lnTo>
                  <a:pt x="512034" y="322273"/>
                </a:lnTo>
                <a:lnTo>
                  <a:pt x="498145" y="366349"/>
                </a:lnTo>
                <a:lnTo>
                  <a:pt x="476169" y="406237"/>
                </a:lnTo>
                <a:lnTo>
                  <a:pt x="447063" y="440991"/>
                </a:lnTo>
                <a:lnTo>
                  <a:pt x="411787" y="469668"/>
                </a:lnTo>
                <a:lnTo>
                  <a:pt x="371300" y="491321"/>
                </a:lnTo>
                <a:lnTo>
                  <a:pt x="326559" y="505006"/>
                </a:lnTo>
                <a:lnTo>
                  <a:pt x="278523" y="509777"/>
                </a:lnTo>
                <a:lnTo>
                  <a:pt x="422830" y="509777"/>
                </a:lnTo>
                <a:lnTo>
                  <a:pt x="457977" y="485256"/>
                </a:lnTo>
                <a:lnTo>
                  <a:pt x="491548" y="452120"/>
                </a:lnTo>
                <a:lnTo>
                  <a:pt x="519029" y="413747"/>
                </a:lnTo>
                <a:lnTo>
                  <a:pt x="539633" y="370911"/>
                </a:lnTo>
                <a:lnTo>
                  <a:pt x="552572" y="324388"/>
                </a:lnTo>
                <a:lnTo>
                  <a:pt x="557060" y="274955"/>
                </a:lnTo>
                <a:lnTo>
                  <a:pt x="552572" y="225554"/>
                </a:lnTo>
                <a:lnTo>
                  <a:pt x="539633" y="179049"/>
                </a:lnTo>
                <a:lnTo>
                  <a:pt x="519029" y="136219"/>
                </a:lnTo>
                <a:lnTo>
                  <a:pt x="491548" y="97841"/>
                </a:lnTo>
                <a:lnTo>
                  <a:pt x="457977" y="64695"/>
                </a:lnTo>
                <a:lnTo>
                  <a:pt x="422970" y="40258"/>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38" name="Google Shape;938;p49"/>
          <p:cNvSpPr/>
          <p:nvPr/>
        </p:nvSpPr>
        <p:spPr>
          <a:xfrm>
            <a:off x="434644" y="805433"/>
            <a:ext cx="479425" cy="478790"/>
          </a:xfrm>
          <a:custGeom>
            <a:rect b="b" l="l" r="r" t="t"/>
            <a:pathLst>
              <a:path extrusionOk="0" h="478790" w="479425">
                <a:moveTo>
                  <a:pt x="433717" y="0"/>
                </a:moveTo>
                <a:lnTo>
                  <a:pt x="239420" y="194310"/>
                </a:lnTo>
                <a:lnTo>
                  <a:pt x="45123" y="0"/>
                </a:lnTo>
                <a:lnTo>
                  <a:pt x="0" y="45085"/>
                </a:lnTo>
                <a:lnTo>
                  <a:pt x="194284" y="239394"/>
                </a:lnTo>
                <a:lnTo>
                  <a:pt x="0" y="433704"/>
                </a:lnTo>
                <a:lnTo>
                  <a:pt x="45123" y="478789"/>
                </a:lnTo>
                <a:lnTo>
                  <a:pt x="239420" y="284606"/>
                </a:lnTo>
                <a:lnTo>
                  <a:pt x="433717" y="478789"/>
                </a:lnTo>
                <a:lnTo>
                  <a:pt x="478840" y="433704"/>
                </a:lnTo>
                <a:lnTo>
                  <a:pt x="284556" y="239394"/>
                </a:lnTo>
                <a:lnTo>
                  <a:pt x="478840" y="45085"/>
                </a:lnTo>
                <a:lnTo>
                  <a:pt x="433717"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939" name="Google Shape;939;p49"/>
          <p:cNvGrpSpPr/>
          <p:nvPr/>
        </p:nvGrpSpPr>
        <p:grpSpPr>
          <a:xfrm>
            <a:off x="1516888" y="1759978"/>
            <a:ext cx="266065" cy="266065"/>
            <a:chOff x="1516888" y="1759978"/>
            <a:chExt cx="266065" cy="266065"/>
          </a:xfrm>
        </p:grpSpPr>
        <p:pic>
          <p:nvPicPr>
            <p:cNvPr id="940" name="Google Shape;940;p49"/>
            <p:cNvPicPr preferRelativeResize="0"/>
            <p:nvPr/>
          </p:nvPicPr>
          <p:blipFill rotWithShape="1">
            <a:blip r:embed="rId5">
              <a:alphaModFix/>
            </a:blip>
            <a:srcRect b="0" l="0" r="0" t="0"/>
            <a:stretch/>
          </p:blipFill>
          <p:spPr>
            <a:xfrm>
              <a:off x="1600073" y="1846453"/>
              <a:ext cx="94360" cy="94361"/>
            </a:xfrm>
            <a:prstGeom prst="rect">
              <a:avLst/>
            </a:prstGeom>
            <a:noFill/>
            <a:ln>
              <a:noFill/>
            </a:ln>
          </p:spPr>
        </p:pic>
        <p:sp>
          <p:nvSpPr>
            <p:cNvPr id="941" name="Google Shape;941;p49"/>
            <p:cNvSpPr/>
            <p:nvPr/>
          </p:nvSpPr>
          <p:spPr>
            <a:xfrm>
              <a:off x="1516888" y="1759978"/>
              <a:ext cx="266065" cy="266065"/>
            </a:xfrm>
            <a:custGeom>
              <a:rect b="b" l="l" r="r" t="t"/>
              <a:pathLst>
                <a:path extrusionOk="0" h="266064" w="266064">
                  <a:moveTo>
                    <a:pt x="262890" y="154673"/>
                  </a:moveTo>
                  <a:lnTo>
                    <a:pt x="247523" y="152260"/>
                  </a:lnTo>
                  <a:lnTo>
                    <a:pt x="242595" y="172059"/>
                  </a:lnTo>
                  <a:lnTo>
                    <a:pt x="234454" y="190588"/>
                  </a:lnTo>
                  <a:lnTo>
                    <a:pt x="223278" y="207454"/>
                  </a:lnTo>
                  <a:lnTo>
                    <a:pt x="209296" y="222237"/>
                  </a:lnTo>
                  <a:lnTo>
                    <a:pt x="168617" y="245986"/>
                  </a:lnTo>
                  <a:lnTo>
                    <a:pt x="123532" y="252082"/>
                  </a:lnTo>
                  <a:lnTo>
                    <a:pt x="79451" y="240855"/>
                  </a:lnTo>
                  <a:lnTo>
                    <a:pt x="41783" y="212585"/>
                  </a:lnTo>
                  <a:lnTo>
                    <a:pt x="64135" y="210045"/>
                  </a:lnTo>
                  <a:lnTo>
                    <a:pt x="4826" y="147434"/>
                  </a:lnTo>
                  <a:lnTo>
                    <a:pt x="889" y="217030"/>
                  </a:lnTo>
                  <a:lnTo>
                    <a:pt x="23368" y="214490"/>
                  </a:lnTo>
                  <a:lnTo>
                    <a:pt x="40830" y="233476"/>
                  </a:lnTo>
                  <a:lnTo>
                    <a:pt x="61404" y="248653"/>
                  </a:lnTo>
                  <a:lnTo>
                    <a:pt x="84442" y="259638"/>
                  </a:lnTo>
                  <a:lnTo>
                    <a:pt x="109347" y="266052"/>
                  </a:lnTo>
                  <a:lnTo>
                    <a:pt x="152273" y="265988"/>
                  </a:lnTo>
                  <a:lnTo>
                    <a:pt x="191630" y="252971"/>
                  </a:lnTo>
                  <a:lnTo>
                    <a:pt x="224853" y="228854"/>
                  </a:lnTo>
                  <a:lnTo>
                    <a:pt x="249453" y="195478"/>
                  </a:lnTo>
                  <a:lnTo>
                    <a:pt x="262890" y="154673"/>
                  </a:lnTo>
                  <a:close/>
                </a:path>
                <a:path extrusionOk="0" h="266064" w="266064">
                  <a:moveTo>
                    <a:pt x="265938" y="60439"/>
                  </a:moveTo>
                  <a:lnTo>
                    <a:pt x="243332" y="61201"/>
                  </a:lnTo>
                  <a:lnTo>
                    <a:pt x="227355" y="40944"/>
                  </a:lnTo>
                  <a:lnTo>
                    <a:pt x="208000" y="24231"/>
                  </a:lnTo>
                  <a:lnTo>
                    <a:pt x="185877" y="11506"/>
                  </a:lnTo>
                  <a:lnTo>
                    <a:pt x="161544" y="3162"/>
                  </a:lnTo>
                  <a:lnTo>
                    <a:pt x="118732" y="0"/>
                  </a:lnTo>
                  <a:lnTo>
                    <a:pt x="78498" y="9982"/>
                  </a:lnTo>
                  <a:lnTo>
                    <a:pt x="43522" y="31483"/>
                  </a:lnTo>
                  <a:lnTo>
                    <a:pt x="16459" y="62852"/>
                  </a:lnTo>
                  <a:lnTo>
                    <a:pt x="0" y="102476"/>
                  </a:lnTo>
                  <a:lnTo>
                    <a:pt x="14986" y="106159"/>
                  </a:lnTo>
                  <a:lnTo>
                    <a:pt x="21399" y="86791"/>
                  </a:lnTo>
                  <a:lnTo>
                    <a:pt x="30949" y="68935"/>
                  </a:lnTo>
                  <a:lnTo>
                    <a:pt x="43408" y="52959"/>
                  </a:lnTo>
                  <a:lnTo>
                    <a:pt x="58547" y="39230"/>
                  </a:lnTo>
                  <a:lnTo>
                    <a:pt x="100888" y="18707"/>
                  </a:lnTo>
                  <a:lnTo>
                    <a:pt x="146278" y="16090"/>
                  </a:lnTo>
                  <a:lnTo>
                    <a:pt x="189357" y="30657"/>
                  </a:lnTo>
                  <a:lnTo>
                    <a:pt x="224790" y="61709"/>
                  </a:lnTo>
                  <a:lnTo>
                    <a:pt x="202311" y="62471"/>
                  </a:lnTo>
                  <a:lnTo>
                    <a:pt x="256667" y="129527"/>
                  </a:lnTo>
                  <a:lnTo>
                    <a:pt x="265938" y="6043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942" name="Google Shape;942;p49"/>
          <p:cNvGrpSpPr/>
          <p:nvPr/>
        </p:nvGrpSpPr>
        <p:grpSpPr>
          <a:xfrm>
            <a:off x="1723771" y="3867873"/>
            <a:ext cx="266065" cy="266700"/>
            <a:chOff x="1723771" y="3867873"/>
            <a:chExt cx="266065" cy="266700"/>
          </a:xfrm>
        </p:grpSpPr>
        <p:pic>
          <p:nvPicPr>
            <p:cNvPr id="943" name="Google Shape;943;p49"/>
            <p:cNvPicPr preferRelativeResize="0"/>
            <p:nvPr/>
          </p:nvPicPr>
          <p:blipFill rotWithShape="1">
            <a:blip r:embed="rId6">
              <a:alphaModFix/>
            </a:blip>
            <a:srcRect b="0" l="0" r="0" t="0"/>
            <a:stretch/>
          </p:blipFill>
          <p:spPr>
            <a:xfrm>
              <a:off x="1807082" y="3954348"/>
              <a:ext cx="94361" cy="94322"/>
            </a:xfrm>
            <a:prstGeom prst="rect">
              <a:avLst/>
            </a:prstGeom>
            <a:noFill/>
            <a:ln>
              <a:noFill/>
            </a:ln>
          </p:spPr>
        </p:pic>
        <p:sp>
          <p:nvSpPr>
            <p:cNvPr id="944" name="Google Shape;944;p49"/>
            <p:cNvSpPr/>
            <p:nvPr/>
          </p:nvSpPr>
          <p:spPr>
            <a:xfrm>
              <a:off x="1723771" y="3867873"/>
              <a:ext cx="266065" cy="266700"/>
            </a:xfrm>
            <a:custGeom>
              <a:rect b="b" l="l" r="r" t="t"/>
              <a:pathLst>
                <a:path extrusionOk="0" h="266700" w="266064">
                  <a:moveTo>
                    <a:pt x="263017" y="154686"/>
                  </a:moveTo>
                  <a:lnTo>
                    <a:pt x="247650" y="152247"/>
                  </a:lnTo>
                  <a:lnTo>
                    <a:pt x="242722" y="172034"/>
                  </a:lnTo>
                  <a:lnTo>
                    <a:pt x="234581" y="190550"/>
                  </a:lnTo>
                  <a:lnTo>
                    <a:pt x="223405" y="207416"/>
                  </a:lnTo>
                  <a:lnTo>
                    <a:pt x="209423" y="222224"/>
                  </a:lnTo>
                  <a:lnTo>
                    <a:pt x="168744" y="245973"/>
                  </a:lnTo>
                  <a:lnTo>
                    <a:pt x="123659" y="252069"/>
                  </a:lnTo>
                  <a:lnTo>
                    <a:pt x="79578" y="240817"/>
                  </a:lnTo>
                  <a:lnTo>
                    <a:pt x="41910" y="212521"/>
                  </a:lnTo>
                  <a:lnTo>
                    <a:pt x="64262" y="210083"/>
                  </a:lnTo>
                  <a:lnTo>
                    <a:pt x="4826" y="147383"/>
                  </a:lnTo>
                  <a:lnTo>
                    <a:pt x="889" y="217004"/>
                  </a:lnTo>
                  <a:lnTo>
                    <a:pt x="23495" y="214528"/>
                  </a:lnTo>
                  <a:lnTo>
                    <a:pt x="40944" y="233489"/>
                  </a:lnTo>
                  <a:lnTo>
                    <a:pt x="61480" y="248640"/>
                  </a:lnTo>
                  <a:lnTo>
                    <a:pt x="84518" y="259638"/>
                  </a:lnTo>
                  <a:lnTo>
                    <a:pt x="109474" y="266103"/>
                  </a:lnTo>
                  <a:lnTo>
                    <a:pt x="152400" y="266001"/>
                  </a:lnTo>
                  <a:lnTo>
                    <a:pt x="191757" y="252984"/>
                  </a:lnTo>
                  <a:lnTo>
                    <a:pt x="224980" y="228854"/>
                  </a:lnTo>
                  <a:lnTo>
                    <a:pt x="249580" y="195491"/>
                  </a:lnTo>
                  <a:lnTo>
                    <a:pt x="263017" y="154686"/>
                  </a:lnTo>
                  <a:close/>
                </a:path>
                <a:path extrusionOk="0" h="266700" w="266064">
                  <a:moveTo>
                    <a:pt x="266065" y="60426"/>
                  </a:moveTo>
                  <a:lnTo>
                    <a:pt x="243332" y="61163"/>
                  </a:lnTo>
                  <a:lnTo>
                    <a:pt x="227418" y="40932"/>
                  </a:lnTo>
                  <a:lnTo>
                    <a:pt x="208114" y="24257"/>
                  </a:lnTo>
                  <a:lnTo>
                    <a:pt x="185991" y="11544"/>
                  </a:lnTo>
                  <a:lnTo>
                    <a:pt x="161671" y="3213"/>
                  </a:lnTo>
                  <a:lnTo>
                    <a:pt x="118808" y="0"/>
                  </a:lnTo>
                  <a:lnTo>
                    <a:pt x="78562" y="9956"/>
                  </a:lnTo>
                  <a:lnTo>
                    <a:pt x="43586" y="31457"/>
                  </a:lnTo>
                  <a:lnTo>
                    <a:pt x="16510" y="62852"/>
                  </a:lnTo>
                  <a:lnTo>
                    <a:pt x="0" y="102501"/>
                  </a:lnTo>
                  <a:lnTo>
                    <a:pt x="15113" y="106095"/>
                  </a:lnTo>
                  <a:lnTo>
                    <a:pt x="21526" y="86753"/>
                  </a:lnTo>
                  <a:lnTo>
                    <a:pt x="31076" y="68922"/>
                  </a:lnTo>
                  <a:lnTo>
                    <a:pt x="43535" y="52959"/>
                  </a:lnTo>
                  <a:lnTo>
                    <a:pt x="58674" y="39255"/>
                  </a:lnTo>
                  <a:lnTo>
                    <a:pt x="101015" y="18694"/>
                  </a:lnTo>
                  <a:lnTo>
                    <a:pt x="146405" y="16065"/>
                  </a:lnTo>
                  <a:lnTo>
                    <a:pt x="189484" y="30670"/>
                  </a:lnTo>
                  <a:lnTo>
                    <a:pt x="224917" y="61760"/>
                  </a:lnTo>
                  <a:lnTo>
                    <a:pt x="202438" y="62484"/>
                  </a:lnTo>
                  <a:lnTo>
                    <a:pt x="256794" y="129552"/>
                  </a:lnTo>
                  <a:lnTo>
                    <a:pt x="266065" y="60426"/>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945" name="Google Shape;945;p49"/>
          <p:cNvSpPr txBox="1"/>
          <p:nvPr/>
        </p:nvSpPr>
        <p:spPr>
          <a:xfrm>
            <a:off x="4219450" y="1782672"/>
            <a:ext cx="4655100" cy="20010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82550">
            <a:normAutofit fontScale="92500" lnSpcReduction="10000"/>
          </a:bodyPr>
          <a:lstStyle/>
          <a:p>
            <a:pPr indent="0" lvl="0" marL="1270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228600" marR="110487" rtl="0" algn="l">
              <a:spcBef>
                <a:spcPts val="48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In order to position the bottom of the palm as an extension of the forearm, the axis of rotation of the wrist needs to be positioned </a:t>
            </a:r>
            <a:r>
              <a:rPr b="1" lang="en-US" sz="1600">
                <a:solidFill>
                  <a:schemeClr val="lt1"/>
                </a:solidFill>
                <a:latin typeface="Atkinson Hyperlegible"/>
                <a:ea typeface="Atkinson Hyperlegible"/>
                <a:cs typeface="Atkinson Hyperlegible"/>
                <a:sym typeface="Atkinson Hyperlegible"/>
              </a:rPr>
              <a:t>much further to the palm </a:t>
            </a:r>
            <a:r>
              <a:rPr lang="en-US" sz="1600">
                <a:solidFill>
                  <a:schemeClr val="lt1"/>
                </a:solidFill>
                <a:latin typeface="Atkinson Hyperlegible"/>
                <a:ea typeface="Atkinson Hyperlegible"/>
                <a:cs typeface="Atkinson Hyperlegible"/>
                <a:sym typeface="Atkinson Hyperlegible"/>
              </a:rPr>
              <a:t>than one would normally think.</a:t>
            </a:r>
            <a:endParaRPr sz="1600">
              <a:solidFill>
                <a:schemeClr val="dk1"/>
              </a:solidFill>
              <a:latin typeface="Atkinson Hyperlegible"/>
              <a:ea typeface="Atkinson Hyperlegible"/>
              <a:cs typeface="Atkinson Hyperlegible"/>
              <a:sym typeface="Atkinson Hyperlegible"/>
            </a:endParaRPr>
          </a:p>
          <a:p>
            <a:pPr indent="0" lvl="0" marL="0" rtl="0" algn="l">
              <a:spcBef>
                <a:spcPts val="55"/>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228600"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When you place it just </a:t>
            </a:r>
            <a:r>
              <a:rPr b="1" lang="en-US" sz="1600">
                <a:solidFill>
                  <a:schemeClr val="lt1"/>
                </a:solidFill>
                <a:latin typeface="Atkinson Hyperlegible"/>
                <a:ea typeface="Atkinson Hyperlegible"/>
                <a:cs typeface="Atkinson Hyperlegible"/>
                <a:sym typeface="Atkinson Hyperlegible"/>
              </a:rPr>
              <a:t>at the border between the wrist and the palm of the hand</a:t>
            </a:r>
            <a:r>
              <a:rPr lang="en-US" sz="1600">
                <a:solidFill>
                  <a:schemeClr val="lt1"/>
                </a:solidFill>
                <a:latin typeface="Atkinson Hyperlegible"/>
                <a:ea typeface="Atkinson Hyperlegible"/>
                <a:cs typeface="Atkinson Hyperlegible"/>
                <a:sym typeface="Atkinson Hyperlegible"/>
              </a:rPr>
              <a:t>, you will be able to convincingly express the warp of the wrist.</a:t>
            </a:r>
            <a:endParaRPr b="1" sz="1800">
              <a:solidFill>
                <a:srgbClr val="FFFFFF"/>
              </a:solidFill>
              <a:latin typeface="Atkinson Hyperlegible"/>
              <a:ea typeface="Atkinson Hyperlegible"/>
              <a:cs typeface="Atkinson Hyperlegible"/>
              <a:sym typeface="Atkinson Hyperlegible"/>
            </a:endParaRPr>
          </a:p>
        </p:txBody>
      </p:sp>
      <p:sp>
        <p:nvSpPr>
          <p:cNvPr id="946" name="Google Shape;946;p49"/>
          <p:cNvSpPr/>
          <p:nvPr/>
        </p:nvSpPr>
        <p:spPr>
          <a:xfrm>
            <a:off x="1624457" y="2221229"/>
            <a:ext cx="45720" cy="466725"/>
          </a:xfrm>
          <a:custGeom>
            <a:rect b="b" l="l" r="r" t="t"/>
            <a:pathLst>
              <a:path extrusionOk="0" h="466725" w="45719">
                <a:moveTo>
                  <a:pt x="22860" y="0"/>
                </a:moveTo>
                <a:lnTo>
                  <a:pt x="0" y="38226"/>
                </a:lnTo>
                <a:lnTo>
                  <a:pt x="12954" y="38226"/>
                </a:lnTo>
                <a:lnTo>
                  <a:pt x="12954" y="466597"/>
                </a:lnTo>
                <a:lnTo>
                  <a:pt x="32766" y="466597"/>
                </a:lnTo>
                <a:lnTo>
                  <a:pt x="32766" y="38226"/>
                </a:lnTo>
                <a:lnTo>
                  <a:pt x="45719" y="38226"/>
                </a:lnTo>
                <a:lnTo>
                  <a:pt x="22860"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47" name="Google Shape;947;p49"/>
          <p:cNvSpPr/>
          <p:nvPr/>
        </p:nvSpPr>
        <p:spPr>
          <a:xfrm>
            <a:off x="1735582" y="2244725"/>
            <a:ext cx="45720" cy="447675"/>
          </a:xfrm>
          <a:custGeom>
            <a:rect b="b" l="l" r="r" t="t"/>
            <a:pathLst>
              <a:path extrusionOk="0" h="447675" w="45719">
                <a:moveTo>
                  <a:pt x="22860" y="0"/>
                </a:moveTo>
                <a:lnTo>
                  <a:pt x="0" y="38226"/>
                </a:lnTo>
                <a:lnTo>
                  <a:pt x="12954" y="38226"/>
                </a:lnTo>
                <a:lnTo>
                  <a:pt x="12954" y="447675"/>
                </a:lnTo>
                <a:lnTo>
                  <a:pt x="32766" y="447675"/>
                </a:lnTo>
                <a:lnTo>
                  <a:pt x="32766" y="38226"/>
                </a:lnTo>
                <a:lnTo>
                  <a:pt x="45719" y="38226"/>
                </a:lnTo>
                <a:lnTo>
                  <a:pt x="22860"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48" name="Google Shape;948;p49"/>
          <p:cNvSpPr/>
          <p:nvPr/>
        </p:nvSpPr>
        <p:spPr>
          <a:xfrm>
            <a:off x="1837944" y="4343374"/>
            <a:ext cx="45720" cy="504190"/>
          </a:xfrm>
          <a:custGeom>
            <a:rect b="b" l="l" r="r" t="t"/>
            <a:pathLst>
              <a:path extrusionOk="0" h="504189" w="45719">
                <a:moveTo>
                  <a:pt x="22860" y="0"/>
                </a:moveTo>
                <a:lnTo>
                  <a:pt x="0" y="38214"/>
                </a:lnTo>
                <a:lnTo>
                  <a:pt x="12954" y="38214"/>
                </a:lnTo>
                <a:lnTo>
                  <a:pt x="12954" y="504050"/>
                </a:lnTo>
                <a:lnTo>
                  <a:pt x="32766" y="504050"/>
                </a:lnTo>
                <a:lnTo>
                  <a:pt x="32766" y="38214"/>
                </a:lnTo>
                <a:lnTo>
                  <a:pt x="45719" y="38214"/>
                </a:lnTo>
                <a:lnTo>
                  <a:pt x="22860"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49" name="Google Shape;949;p49"/>
          <p:cNvSpPr/>
          <p:nvPr/>
        </p:nvSpPr>
        <p:spPr>
          <a:xfrm>
            <a:off x="457176" y="3047992"/>
            <a:ext cx="533424" cy="381008"/>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50"/>
          <p:cNvSpPr/>
          <p:nvPr/>
        </p:nvSpPr>
        <p:spPr>
          <a:xfrm>
            <a:off x="267563" y="620394"/>
            <a:ext cx="5184775" cy="4368165"/>
          </a:xfrm>
          <a:custGeom>
            <a:rect b="b" l="l" r="r" t="t"/>
            <a:pathLst>
              <a:path extrusionOk="0" h="4368165" w="5184775">
                <a:moveTo>
                  <a:pt x="5184521" y="0"/>
                </a:moveTo>
                <a:lnTo>
                  <a:pt x="0" y="0"/>
                </a:lnTo>
                <a:lnTo>
                  <a:pt x="0" y="4367657"/>
                </a:lnTo>
                <a:lnTo>
                  <a:pt x="5184521" y="4367657"/>
                </a:lnTo>
                <a:lnTo>
                  <a:pt x="5184521"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55" name="Google Shape;955;p50"/>
          <p:cNvSpPr txBox="1"/>
          <p:nvPr>
            <p:ph type="title"/>
          </p:nvPr>
        </p:nvSpPr>
        <p:spPr>
          <a:xfrm>
            <a:off x="267578" y="24775"/>
            <a:ext cx="85701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About fingers</a:t>
            </a:r>
            <a:endParaRPr b="1">
              <a:latin typeface="Atkinson Hyperlegible"/>
              <a:ea typeface="Atkinson Hyperlegible"/>
              <a:cs typeface="Atkinson Hyperlegible"/>
              <a:sym typeface="Atkinson Hyperlegible"/>
            </a:endParaRPr>
          </a:p>
        </p:txBody>
      </p:sp>
      <p:sp>
        <p:nvSpPr>
          <p:cNvPr id="956" name="Google Shape;956;p50"/>
          <p:cNvSpPr/>
          <p:nvPr/>
        </p:nvSpPr>
        <p:spPr>
          <a:xfrm>
            <a:off x="599600" y="1705125"/>
            <a:ext cx="4744069" cy="2664581"/>
          </a:xfrm>
          <a:custGeom>
            <a:rect b="b" l="l" r="r" t="t"/>
            <a:pathLst>
              <a:path extrusionOk="0" h="4368165" w="5184775">
                <a:moveTo>
                  <a:pt x="5184521" y="0"/>
                </a:moveTo>
                <a:lnTo>
                  <a:pt x="0" y="0"/>
                </a:lnTo>
                <a:lnTo>
                  <a:pt x="0" y="4367657"/>
                </a:lnTo>
                <a:lnTo>
                  <a:pt x="5184521" y="4367657"/>
                </a:lnTo>
                <a:lnTo>
                  <a:pt x="5184521" y="0"/>
                </a:lnTo>
                <a:close/>
              </a:path>
            </a:pathLst>
          </a:custGeom>
          <a:solidFill>
            <a:srgbClr val="000000">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57" name="Google Shape;957;p50"/>
          <p:cNvSpPr txBox="1"/>
          <p:nvPr/>
        </p:nvSpPr>
        <p:spPr>
          <a:xfrm>
            <a:off x="321050" y="637700"/>
            <a:ext cx="4947300" cy="45069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04775">
            <a:normAutofit fontScale="85000" lnSpcReduction="10000"/>
          </a:bodyPr>
          <a:lstStyle/>
          <a:p>
            <a:pPr indent="0" lvl="0" marL="1270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⇒The most difficult part of bone placement is the fingers.</a:t>
            </a:r>
            <a:endParaRPr sz="1800">
              <a:solidFill>
                <a:schemeClr val="dk1"/>
              </a:solidFill>
              <a:latin typeface="Atkinson Hyperlegible"/>
              <a:ea typeface="Atkinson Hyperlegible"/>
              <a:cs typeface="Atkinson Hyperlegible"/>
              <a:sym typeface="Atkinson Hyperlegible"/>
            </a:endParaRPr>
          </a:p>
          <a:p>
            <a:pPr indent="0" lvl="0" marL="300355" rtl="0" algn="l">
              <a:spcBef>
                <a:spcPts val="64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most difficult part of the bone placement is the placement of the fingers. There are several reasons for this.</a:t>
            </a:r>
            <a:endParaRPr sz="1600">
              <a:solidFill>
                <a:schemeClr val="dk1"/>
              </a:solidFill>
              <a:latin typeface="Atkinson Hyperlegible"/>
              <a:ea typeface="Atkinson Hyperlegible"/>
              <a:cs typeface="Atkinson Hyperlegible"/>
              <a:sym typeface="Atkinson Hyperlegible"/>
            </a:endParaRPr>
          </a:p>
          <a:p>
            <a:pPr indent="0" lvl="0" marL="373380" rtl="0" algn="l">
              <a:spcBef>
                <a:spcPts val="1200"/>
              </a:spcBef>
              <a:spcAft>
                <a:spcPts val="0"/>
              </a:spcAft>
              <a:buClr>
                <a:schemeClr val="dk1"/>
              </a:buClr>
              <a:buSzPct val="100000"/>
              <a:buFont typeface="Arial"/>
              <a:buNone/>
            </a:pPr>
            <a:r>
              <a:rPr b="1" lang="en-US">
                <a:solidFill>
                  <a:schemeClr val="lt1"/>
                </a:solidFill>
                <a:latin typeface="Atkinson Hyperlegible"/>
                <a:ea typeface="Atkinson Hyperlegible"/>
                <a:cs typeface="Atkinson Hyperlegible"/>
                <a:sym typeface="Atkinson Hyperlegible"/>
              </a:rPr>
              <a:t>→I'm used to seeing it, so it’s easy to see mistakes.</a:t>
            </a:r>
            <a:endParaRPr>
              <a:solidFill>
                <a:schemeClr val="dk1"/>
              </a:solidFill>
              <a:latin typeface="Atkinson Hyperlegible"/>
              <a:ea typeface="Atkinson Hyperlegible"/>
              <a:cs typeface="Atkinson Hyperlegible"/>
              <a:sym typeface="Atkinson Hyperlegible"/>
            </a:endParaRPr>
          </a:p>
          <a:p>
            <a:pPr indent="0" lvl="0" marL="609600" marR="757555" rtl="0" algn="l">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This is the part of the body that you probably see the most in your life. It is easy to notice even the slightest discomfort.</a:t>
            </a:r>
            <a:endParaRPr>
              <a:solidFill>
                <a:schemeClr val="dk1"/>
              </a:solidFill>
              <a:latin typeface="Atkinson Hyperlegible"/>
              <a:ea typeface="Atkinson Hyperlegible"/>
              <a:cs typeface="Atkinson Hyperlegible"/>
              <a:sym typeface="Atkinson Hyperlegible"/>
            </a:endParaRPr>
          </a:p>
          <a:p>
            <a:pPr indent="0" lvl="0" marL="373380" rtl="0" algn="l">
              <a:spcBef>
                <a:spcPts val="965"/>
              </a:spcBef>
              <a:spcAft>
                <a:spcPts val="0"/>
              </a:spcAft>
              <a:buClr>
                <a:schemeClr val="dk1"/>
              </a:buClr>
              <a:buSzPct val="100000"/>
              <a:buFont typeface="Arial"/>
              <a:buNone/>
            </a:pPr>
            <a:r>
              <a:rPr b="1" lang="en-US">
                <a:solidFill>
                  <a:schemeClr val="lt1"/>
                </a:solidFill>
                <a:latin typeface="Atkinson Hyperlegible"/>
                <a:ea typeface="Atkinson Hyperlegible"/>
                <a:cs typeface="Atkinson Hyperlegible"/>
                <a:sym typeface="Atkinson Hyperlegible"/>
              </a:rPr>
              <a:t>→The need to </a:t>
            </a:r>
            <a:r>
              <a:rPr b="1" lang="en-US">
                <a:solidFill>
                  <a:schemeClr val="lt1"/>
                </a:solidFill>
                <a:latin typeface="Atkinson Hyperlegible"/>
                <a:ea typeface="Atkinson Hyperlegible"/>
                <a:cs typeface="Atkinson Hyperlegible"/>
                <a:sym typeface="Atkinson Hyperlegible"/>
              </a:rPr>
              <a:t>accommodate</a:t>
            </a:r>
            <a:r>
              <a:rPr b="1" lang="en-US">
                <a:solidFill>
                  <a:schemeClr val="lt1"/>
                </a:solidFill>
                <a:latin typeface="Atkinson Hyperlegible"/>
                <a:ea typeface="Atkinson Hyperlegible"/>
                <a:cs typeface="Atkinson Hyperlegible"/>
                <a:sym typeface="Atkinson Hyperlegible"/>
              </a:rPr>
              <a:t> all the different hand expressions.</a:t>
            </a:r>
            <a:endParaRPr>
              <a:solidFill>
                <a:schemeClr val="dk1"/>
              </a:solidFill>
              <a:latin typeface="Atkinson Hyperlegible"/>
              <a:ea typeface="Atkinson Hyperlegible"/>
              <a:cs typeface="Atkinson Hyperlegible"/>
              <a:sym typeface="Atkinson Hyperlegible"/>
            </a:endParaRPr>
          </a:p>
          <a:p>
            <a:pPr indent="0" lvl="0" marL="609600" marR="772689" rtl="0" algn="l">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These aren’t just used for Rock Paper Scissors, but also in various forms to express different emotions.</a:t>
            </a:r>
            <a:endParaRPr>
              <a:solidFill>
                <a:schemeClr val="dk1"/>
              </a:solidFill>
              <a:latin typeface="Atkinson Hyperlegible"/>
              <a:ea typeface="Atkinson Hyperlegible"/>
              <a:cs typeface="Atkinson Hyperlegible"/>
              <a:sym typeface="Atkinson Hyperlegible"/>
            </a:endParaRPr>
          </a:p>
          <a:p>
            <a:pPr indent="0" lvl="0" marL="373380" rtl="0" algn="l">
              <a:spcBef>
                <a:spcPts val="960"/>
              </a:spcBef>
              <a:spcAft>
                <a:spcPts val="0"/>
              </a:spcAft>
              <a:buClr>
                <a:schemeClr val="dk1"/>
              </a:buClr>
              <a:buSzPct val="100000"/>
              <a:buFont typeface="Arial"/>
              <a:buNone/>
            </a:pPr>
            <a:r>
              <a:rPr b="1" lang="en-US">
                <a:solidFill>
                  <a:schemeClr val="lt1"/>
                </a:solidFill>
                <a:latin typeface="Atkinson Hyperlegible"/>
                <a:ea typeface="Atkinson Hyperlegible"/>
                <a:cs typeface="Atkinson Hyperlegible"/>
                <a:sym typeface="Atkinson Hyperlegible"/>
              </a:rPr>
              <a:t>→The number of joints is large, and overall balance is required.</a:t>
            </a:r>
            <a:endParaRPr>
              <a:solidFill>
                <a:schemeClr val="dk1"/>
              </a:solidFill>
              <a:latin typeface="Atkinson Hyperlegible"/>
              <a:ea typeface="Atkinson Hyperlegible"/>
              <a:cs typeface="Atkinson Hyperlegible"/>
              <a:sym typeface="Atkinson Hyperlegible"/>
            </a:endParaRPr>
          </a:p>
          <a:p>
            <a:pPr indent="0" lvl="0" marL="609600" rtl="0" algn="l">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A simple calculation of 5*3 shows at least 15 bones in one hand.</a:t>
            </a:r>
            <a:endParaRPr>
              <a:solidFill>
                <a:schemeClr val="dk1"/>
              </a:solidFill>
              <a:latin typeface="Atkinson Hyperlegible"/>
              <a:ea typeface="Atkinson Hyperlegible"/>
              <a:cs typeface="Atkinson Hyperlegible"/>
              <a:sym typeface="Atkinson Hyperlegible"/>
            </a:endParaRPr>
          </a:p>
          <a:p>
            <a:pPr indent="0" lvl="0" marL="609600" rtl="0" algn="l">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All of them need to be arranged in a satisfactory ratio.</a:t>
            </a:r>
            <a:endParaRPr>
              <a:solidFill>
                <a:schemeClr val="dk1"/>
              </a:solidFill>
              <a:latin typeface="Atkinson Hyperlegible"/>
              <a:ea typeface="Atkinson Hyperlegible"/>
              <a:cs typeface="Atkinson Hyperlegible"/>
              <a:sym typeface="Atkinson Hyperlegible"/>
            </a:endParaRPr>
          </a:p>
          <a:p>
            <a:pPr indent="0" lvl="0" marL="373380" rtl="0" algn="l">
              <a:spcBef>
                <a:spcPts val="960"/>
              </a:spcBef>
              <a:spcAft>
                <a:spcPts val="0"/>
              </a:spcAft>
              <a:buClr>
                <a:schemeClr val="dk1"/>
              </a:buClr>
              <a:buSzPct val="100000"/>
              <a:buFont typeface="Arial"/>
              <a:buNone/>
            </a:pPr>
            <a:r>
              <a:rPr b="1" lang="en-US">
                <a:solidFill>
                  <a:schemeClr val="lt1"/>
                </a:solidFill>
                <a:latin typeface="Atkinson Hyperlegible"/>
                <a:ea typeface="Atkinson Hyperlegible"/>
                <a:cs typeface="Atkinson Hyperlegible"/>
                <a:sym typeface="Atkinson Hyperlegible"/>
              </a:rPr>
              <a:t>→Precision is required simply due to how fine.</a:t>
            </a:r>
            <a:endParaRPr>
              <a:solidFill>
                <a:schemeClr val="dk1"/>
              </a:solidFill>
              <a:latin typeface="Atkinson Hyperlegible"/>
              <a:ea typeface="Atkinson Hyperlegible"/>
              <a:cs typeface="Atkinson Hyperlegible"/>
              <a:sym typeface="Atkinson Hyperlegible"/>
            </a:endParaRPr>
          </a:p>
          <a:p>
            <a:pPr indent="0" lvl="0" marL="609600" rtl="0" algn="l">
              <a:spcBef>
                <a:spcPts val="0"/>
              </a:spcBef>
              <a:spcAft>
                <a:spcPts val="0"/>
              </a:spcAft>
              <a:buClr>
                <a:schemeClr val="dk1"/>
              </a:buClr>
              <a:buSzPct val="100000"/>
              <a:buFont typeface="Arial"/>
              <a:buNone/>
            </a:pPr>
            <a:r>
              <a:rPr lang="en-US">
                <a:solidFill>
                  <a:schemeClr val="lt1"/>
                </a:solidFill>
                <a:latin typeface="Atkinson Hyperlegible"/>
                <a:ea typeface="Atkinson Hyperlegible"/>
                <a:cs typeface="Atkinson Hyperlegible"/>
                <a:sym typeface="Atkinson Hyperlegible"/>
              </a:rPr>
              <a:t>Compared to other parts of the body, the structure is more detailed and requires millimeter-scale adjustments.</a:t>
            </a:r>
            <a:endParaRPr>
              <a:solidFill>
                <a:schemeClr val="dk1"/>
              </a:solidFill>
              <a:latin typeface="Atkinson Hyperlegible"/>
              <a:ea typeface="Atkinson Hyperlegible"/>
              <a:cs typeface="Atkinson Hyperlegible"/>
              <a:sym typeface="Atkinson Hyperlegible"/>
            </a:endParaRPr>
          </a:p>
          <a:p>
            <a:pPr indent="0" lvl="0" marL="0" rtl="0" algn="l">
              <a:spcBef>
                <a:spcPts val="35"/>
              </a:spcBef>
              <a:spcAft>
                <a:spcPts val="0"/>
              </a:spcAft>
              <a:buClr>
                <a:schemeClr val="dk1"/>
              </a:buClr>
              <a:buSzPct val="100000"/>
              <a:buFont typeface="Arial"/>
              <a:buNone/>
            </a:pPr>
            <a:r>
              <a:t/>
            </a:r>
            <a:endParaRPr sz="1100">
              <a:solidFill>
                <a:schemeClr val="dk1"/>
              </a:solidFill>
              <a:latin typeface="Atkinson Hyperlegible"/>
              <a:ea typeface="Atkinson Hyperlegible"/>
              <a:cs typeface="Atkinson Hyperlegible"/>
              <a:sym typeface="Atkinson Hyperlegible"/>
            </a:endParaRPr>
          </a:p>
          <a:p>
            <a:pPr indent="0" lvl="0" marL="307975" rtl="0" algn="l">
              <a:spcBef>
                <a:spcPts val="5"/>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That's why when the work is good, the improvement in the quality of the result is also remarkable.</a:t>
            </a:r>
            <a:endParaRPr b="1" sz="1800">
              <a:solidFill>
                <a:srgbClr val="FFFFFF"/>
              </a:solidFill>
              <a:latin typeface="Atkinson Hyperlegible"/>
              <a:ea typeface="Atkinson Hyperlegible"/>
              <a:cs typeface="Atkinson Hyperlegible"/>
              <a:sym typeface="Atkinson Hyperlegible"/>
            </a:endParaRPr>
          </a:p>
        </p:txBody>
      </p:sp>
      <p:grpSp>
        <p:nvGrpSpPr>
          <p:cNvPr id="958" name="Google Shape;958;p50"/>
          <p:cNvGrpSpPr/>
          <p:nvPr/>
        </p:nvGrpSpPr>
        <p:grpSpPr>
          <a:xfrm>
            <a:off x="5988303" y="2478913"/>
            <a:ext cx="2849372" cy="2662809"/>
            <a:chOff x="5988303" y="2478913"/>
            <a:chExt cx="2849372" cy="2662809"/>
          </a:xfrm>
        </p:grpSpPr>
        <p:pic>
          <p:nvPicPr>
            <p:cNvPr id="959" name="Google Shape;959;p50"/>
            <p:cNvPicPr preferRelativeResize="0"/>
            <p:nvPr/>
          </p:nvPicPr>
          <p:blipFill rotWithShape="1">
            <a:blip r:embed="rId3">
              <a:alphaModFix/>
            </a:blip>
            <a:srcRect b="0" l="0" r="0" t="0"/>
            <a:stretch/>
          </p:blipFill>
          <p:spPr>
            <a:xfrm>
              <a:off x="7281417" y="2478913"/>
              <a:ext cx="1556258" cy="1301496"/>
            </a:xfrm>
            <a:prstGeom prst="rect">
              <a:avLst/>
            </a:prstGeom>
            <a:noFill/>
            <a:ln>
              <a:noFill/>
            </a:ln>
          </p:spPr>
        </p:pic>
        <p:pic>
          <p:nvPicPr>
            <p:cNvPr id="960" name="Google Shape;960;p50"/>
            <p:cNvPicPr preferRelativeResize="0"/>
            <p:nvPr/>
          </p:nvPicPr>
          <p:blipFill rotWithShape="1">
            <a:blip r:embed="rId4">
              <a:alphaModFix/>
            </a:blip>
            <a:srcRect b="0" l="0" r="0" t="0"/>
            <a:stretch/>
          </p:blipFill>
          <p:spPr>
            <a:xfrm>
              <a:off x="5988303" y="2662809"/>
              <a:ext cx="1818639" cy="2478913"/>
            </a:xfrm>
            <a:prstGeom prst="rect">
              <a:avLst/>
            </a:prstGeom>
            <a:noFill/>
            <a:ln>
              <a:noFill/>
            </a:ln>
          </p:spPr>
        </p:pic>
      </p:grpSp>
      <p:grpSp>
        <p:nvGrpSpPr>
          <p:cNvPr id="961" name="Google Shape;961;p50"/>
          <p:cNvGrpSpPr/>
          <p:nvPr/>
        </p:nvGrpSpPr>
        <p:grpSpPr>
          <a:xfrm>
            <a:off x="5697220" y="747648"/>
            <a:ext cx="3062858" cy="1655318"/>
            <a:chOff x="5697220" y="747648"/>
            <a:chExt cx="3062858" cy="1655318"/>
          </a:xfrm>
        </p:grpSpPr>
        <p:pic>
          <p:nvPicPr>
            <p:cNvPr id="962" name="Google Shape;962;p50"/>
            <p:cNvPicPr preferRelativeResize="0"/>
            <p:nvPr/>
          </p:nvPicPr>
          <p:blipFill rotWithShape="1">
            <a:blip r:embed="rId5">
              <a:alphaModFix/>
            </a:blip>
            <a:srcRect b="0" l="0" r="0" t="0"/>
            <a:stretch/>
          </p:blipFill>
          <p:spPr>
            <a:xfrm>
              <a:off x="6897624" y="747648"/>
              <a:ext cx="1862454" cy="1579371"/>
            </a:xfrm>
            <a:prstGeom prst="rect">
              <a:avLst/>
            </a:prstGeom>
            <a:noFill/>
            <a:ln>
              <a:noFill/>
            </a:ln>
          </p:spPr>
        </p:pic>
        <p:pic>
          <p:nvPicPr>
            <p:cNvPr id="963" name="Google Shape;963;p50"/>
            <p:cNvPicPr preferRelativeResize="0"/>
            <p:nvPr/>
          </p:nvPicPr>
          <p:blipFill rotWithShape="1">
            <a:blip r:embed="rId6">
              <a:alphaModFix/>
            </a:blip>
            <a:srcRect b="0" l="0" r="0" t="0"/>
            <a:stretch/>
          </p:blipFill>
          <p:spPr>
            <a:xfrm>
              <a:off x="5697220" y="985773"/>
              <a:ext cx="1748027" cy="1417193"/>
            </a:xfrm>
            <a:prstGeom prst="rect">
              <a:avLst/>
            </a:prstGeom>
            <a:noFill/>
            <a:ln>
              <a:noFill/>
            </a:ln>
          </p:spPr>
        </p:pic>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51"/>
          <p:cNvSpPr/>
          <p:nvPr/>
        </p:nvSpPr>
        <p:spPr>
          <a:xfrm>
            <a:off x="971600" y="623697"/>
            <a:ext cx="2871470" cy="2095500"/>
          </a:xfrm>
          <a:custGeom>
            <a:rect b="b" l="l" r="r" t="t"/>
            <a:pathLst>
              <a:path extrusionOk="0" h="2095500" w="2871470">
                <a:moveTo>
                  <a:pt x="2871216" y="0"/>
                </a:moveTo>
                <a:lnTo>
                  <a:pt x="0" y="0"/>
                </a:lnTo>
                <a:lnTo>
                  <a:pt x="0" y="2095372"/>
                </a:lnTo>
                <a:lnTo>
                  <a:pt x="2871216" y="2095372"/>
                </a:lnTo>
                <a:lnTo>
                  <a:pt x="2871216"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69" name="Google Shape;969;p51"/>
          <p:cNvSpPr/>
          <p:nvPr/>
        </p:nvSpPr>
        <p:spPr>
          <a:xfrm>
            <a:off x="990447" y="2848813"/>
            <a:ext cx="2871470" cy="2095500"/>
          </a:xfrm>
          <a:custGeom>
            <a:rect b="b" l="l" r="r" t="t"/>
            <a:pathLst>
              <a:path extrusionOk="0" h="2095500" w="2871470">
                <a:moveTo>
                  <a:pt x="2871216" y="0"/>
                </a:moveTo>
                <a:lnTo>
                  <a:pt x="0" y="0"/>
                </a:lnTo>
                <a:lnTo>
                  <a:pt x="0" y="2095373"/>
                </a:lnTo>
                <a:lnTo>
                  <a:pt x="2871216" y="2095373"/>
                </a:lnTo>
                <a:lnTo>
                  <a:pt x="2871216"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70" name="Google Shape;970;p51"/>
          <p:cNvSpPr/>
          <p:nvPr/>
        </p:nvSpPr>
        <p:spPr>
          <a:xfrm>
            <a:off x="4144517" y="862825"/>
            <a:ext cx="4460240" cy="3765550"/>
          </a:xfrm>
          <a:custGeom>
            <a:rect b="b" l="l" r="r" t="t"/>
            <a:pathLst>
              <a:path extrusionOk="0" h="3765550" w="4460240">
                <a:moveTo>
                  <a:pt x="4459986" y="0"/>
                </a:moveTo>
                <a:lnTo>
                  <a:pt x="0" y="0"/>
                </a:lnTo>
                <a:lnTo>
                  <a:pt x="0" y="3765296"/>
                </a:lnTo>
                <a:lnTo>
                  <a:pt x="4459986" y="3765296"/>
                </a:lnTo>
                <a:lnTo>
                  <a:pt x="4459986"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71" name="Google Shape;971;p51"/>
          <p:cNvSpPr txBox="1"/>
          <p:nvPr>
            <p:ph type="title"/>
          </p:nvPr>
        </p:nvSpPr>
        <p:spPr>
          <a:xfrm>
            <a:off x="279475" y="24775"/>
            <a:ext cx="85779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Common Mistake: Fingers curling</a:t>
            </a:r>
            <a:endParaRPr b="1">
              <a:latin typeface="Atkinson Hyperlegible"/>
              <a:ea typeface="Atkinson Hyperlegible"/>
              <a:cs typeface="Atkinson Hyperlegible"/>
              <a:sym typeface="Atkinson Hyperlegible"/>
            </a:endParaRPr>
          </a:p>
        </p:txBody>
      </p:sp>
      <p:sp>
        <p:nvSpPr>
          <p:cNvPr id="972" name="Google Shape;972;p51"/>
          <p:cNvSpPr txBox="1"/>
          <p:nvPr/>
        </p:nvSpPr>
        <p:spPr>
          <a:xfrm>
            <a:off x="4295900" y="924353"/>
            <a:ext cx="3987900" cy="36189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04775">
            <a:normAutofit fontScale="92500" lnSpcReduction="20000"/>
          </a:bodyPr>
          <a:lstStyle/>
          <a:p>
            <a:pPr indent="0" lvl="0" marL="1270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⇒The slightest deviation can cause discomfort.</a:t>
            </a:r>
            <a:endParaRPr sz="1800">
              <a:solidFill>
                <a:schemeClr val="dk1"/>
              </a:solidFill>
              <a:latin typeface="Atkinson Hyperlegible"/>
              <a:ea typeface="Atkinson Hyperlegible"/>
              <a:cs typeface="Atkinson Hyperlegible"/>
              <a:sym typeface="Atkinson Hyperlegible"/>
            </a:endParaRPr>
          </a:p>
          <a:p>
            <a:pPr indent="0" lvl="0" marL="228600" marR="6985" rtl="0" algn="l">
              <a:spcBef>
                <a:spcPts val="645"/>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Because of the detail of the finger area, delicate bone placement is required. A shift of just a few millimeters can drastically change the shape of the finger and make it look different from what was originally intended.</a:t>
            </a:r>
            <a:endParaRPr sz="1600">
              <a:solidFill>
                <a:schemeClr val="dk1"/>
              </a:solidFill>
              <a:latin typeface="Atkinson Hyperlegible"/>
              <a:ea typeface="Atkinson Hyperlegible"/>
              <a:cs typeface="Atkinson Hyperlegible"/>
              <a:sym typeface="Atkinson Hyperlegible"/>
            </a:endParaRPr>
          </a:p>
          <a:p>
            <a:pPr indent="0" lvl="0" marL="0" rtl="0" algn="l">
              <a:spcBef>
                <a:spcPts val="50"/>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228600" marR="53975" rtl="0" algn="l">
              <a:spcBef>
                <a:spcPts val="5"/>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In the example on the left, we only changed the position of the finger bone by about 5 to 7 mm, but the way the finger bends is completely different, as you can see.</a:t>
            </a:r>
            <a:endParaRPr sz="1600">
              <a:solidFill>
                <a:schemeClr val="dk1"/>
              </a:solidFill>
              <a:latin typeface="Atkinson Hyperlegible"/>
              <a:ea typeface="Atkinson Hyperlegible"/>
              <a:cs typeface="Atkinson Hyperlegible"/>
              <a:sym typeface="Atkinson Hyperlegible"/>
            </a:endParaRPr>
          </a:p>
          <a:p>
            <a:pPr indent="0" lvl="0" marL="0" rtl="0" algn="l">
              <a:spcBef>
                <a:spcPts val="55"/>
              </a:spcBef>
              <a:spcAft>
                <a:spcPts val="0"/>
              </a:spcAft>
              <a:buClr>
                <a:schemeClr val="dk1"/>
              </a:buClr>
              <a:buSzPct val="100000"/>
              <a:buFont typeface="Arial"/>
              <a:buNone/>
            </a:pPr>
            <a:r>
              <a:t/>
            </a:r>
            <a:endParaRPr sz="1050">
              <a:solidFill>
                <a:schemeClr val="dk1"/>
              </a:solidFill>
              <a:latin typeface="Atkinson Hyperlegible"/>
              <a:ea typeface="Atkinson Hyperlegible"/>
              <a:cs typeface="Atkinson Hyperlegible"/>
              <a:sym typeface="Atkinson Hyperlegible"/>
            </a:endParaRPr>
          </a:p>
          <a:p>
            <a:pPr indent="0" lvl="0" marL="228600" marR="5080"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Even with the same mesh, a few millimeters of difference in the bone rotation axis can change whether the finger joints bend sharply or curl up.</a:t>
            </a:r>
            <a:endParaRPr b="1" sz="1800">
              <a:solidFill>
                <a:srgbClr val="FFFFFF"/>
              </a:solidFill>
              <a:latin typeface="Atkinson Hyperlegible"/>
              <a:ea typeface="Atkinson Hyperlegible"/>
              <a:cs typeface="Atkinson Hyperlegible"/>
              <a:sym typeface="Atkinson Hyperlegible"/>
            </a:endParaRPr>
          </a:p>
        </p:txBody>
      </p:sp>
      <p:grpSp>
        <p:nvGrpSpPr>
          <p:cNvPr id="973" name="Google Shape;973;p51"/>
          <p:cNvGrpSpPr/>
          <p:nvPr/>
        </p:nvGrpSpPr>
        <p:grpSpPr>
          <a:xfrm>
            <a:off x="1081227" y="781558"/>
            <a:ext cx="2752090" cy="1854581"/>
            <a:chOff x="1081227" y="781558"/>
            <a:chExt cx="2752090" cy="1854581"/>
          </a:xfrm>
        </p:grpSpPr>
        <p:sp>
          <p:nvSpPr>
            <p:cNvPr id="974" name="Google Shape;974;p51"/>
            <p:cNvSpPr/>
            <p:nvPr/>
          </p:nvSpPr>
          <p:spPr>
            <a:xfrm>
              <a:off x="3172586" y="2157349"/>
              <a:ext cx="479425" cy="478790"/>
            </a:xfrm>
            <a:custGeom>
              <a:rect b="b" l="l" r="r" t="t"/>
              <a:pathLst>
                <a:path extrusionOk="0" h="478789" w="479425">
                  <a:moveTo>
                    <a:pt x="433704" y="0"/>
                  </a:moveTo>
                  <a:lnTo>
                    <a:pt x="239395" y="194309"/>
                  </a:lnTo>
                  <a:lnTo>
                    <a:pt x="45212" y="0"/>
                  </a:lnTo>
                  <a:lnTo>
                    <a:pt x="0" y="45084"/>
                  </a:lnTo>
                  <a:lnTo>
                    <a:pt x="194310" y="239394"/>
                  </a:lnTo>
                  <a:lnTo>
                    <a:pt x="0" y="433705"/>
                  </a:lnTo>
                  <a:lnTo>
                    <a:pt x="45212" y="478789"/>
                  </a:lnTo>
                  <a:lnTo>
                    <a:pt x="239395" y="284480"/>
                  </a:lnTo>
                  <a:lnTo>
                    <a:pt x="433704" y="478789"/>
                  </a:lnTo>
                  <a:lnTo>
                    <a:pt x="478916" y="433705"/>
                  </a:lnTo>
                  <a:lnTo>
                    <a:pt x="284607" y="239394"/>
                  </a:lnTo>
                  <a:lnTo>
                    <a:pt x="478916" y="45084"/>
                  </a:lnTo>
                  <a:lnTo>
                    <a:pt x="433704"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975" name="Google Shape;975;p51"/>
            <p:cNvPicPr preferRelativeResize="0"/>
            <p:nvPr/>
          </p:nvPicPr>
          <p:blipFill rotWithShape="1">
            <a:blip r:embed="rId3">
              <a:alphaModFix/>
            </a:blip>
            <a:srcRect b="0" l="0" r="0" t="0"/>
            <a:stretch/>
          </p:blipFill>
          <p:spPr>
            <a:xfrm>
              <a:off x="1081227" y="781558"/>
              <a:ext cx="2752090" cy="1792732"/>
            </a:xfrm>
            <a:prstGeom prst="rect">
              <a:avLst/>
            </a:prstGeom>
            <a:noFill/>
            <a:ln>
              <a:noFill/>
            </a:ln>
          </p:spPr>
        </p:pic>
      </p:grpSp>
      <p:grpSp>
        <p:nvGrpSpPr>
          <p:cNvPr id="976" name="Google Shape;976;p51"/>
          <p:cNvGrpSpPr/>
          <p:nvPr/>
        </p:nvGrpSpPr>
        <p:grpSpPr>
          <a:xfrm>
            <a:off x="1119530" y="2931655"/>
            <a:ext cx="2742057" cy="1926679"/>
            <a:chOff x="1119530" y="2931655"/>
            <a:chExt cx="2742057" cy="1926679"/>
          </a:xfrm>
        </p:grpSpPr>
        <p:sp>
          <p:nvSpPr>
            <p:cNvPr id="977" name="Google Shape;977;p51"/>
            <p:cNvSpPr/>
            <p:nvPr/>
          </p:nvSpPr>
          <p:spPr>
            <a:xfrm>
              <a:off x="3059811" y="4308424"/>
              <a:ext cx="557530" cy="549910"/>
            </a:xfrm>
            <a:custGeom>
              <a:rect b="b" l="l" r="r" t="t"/>
              <a:pathLst>
                <a:path extrusionOk="0" h="549910" w="557529">
                  <a:moveTo>
                    <a:pt x="278511" y="0"/>
                  </a:moveTo>
                  <a:lnTo>
                    <a:pt x="228453" y="4429"/>
                  </a:lnTo>
                  <a:lnTo>
                    <a:pt x="181337" y="17200"/>
                  </a:lnTo>
                  <a:lnTo>
                    <a:pt x="137950" y="37535"/>
                  </a:lnTo>
                  <a:lnTo>
                    <a:pt x="99078" y="64659"/>
                  </a:lnTo>
                  <a:lnTo>
                    <a:pt x="65509" y="97795"/>
                  </a:lnTo>
                  <a:lnTo>
                    <a:pt x="38029" y="136166"/>
                  </a:lnTo>
                  <a:lnTo>
                    <a:pt x="17426" y="178997"/>
                  </a:lnTo>
                  <a:lnTo>
                    <a:pt x="4487" y="225510"/>
                  </a:lnTo>
                  <a:lnTo>
                    <a:pt x="0" y="274929"/>
                  </a:lnTo>
                  <a:lnTo>
                    <a:pt x="4487" y="324349"/>
                  </a:lnTo>
                  <a:lnTo>
                    <a:pt x="17426" y="370862"/>
                  </a:lnTo>
                  <a:lnTo>
                    <a:pt x="38029" y="413692"/>
                  </a:lnTo>
                  <a:lnTo>
                    <a:pt x="65509" y="452063"/>
                  </a:lnTo>
                  <a:lnTo>
                    <a:pt x="99078" y="485199"/>
                  </a:lnTo>
                  <a:lnTo>
                    <a:pt x="137950" y="512323"/>
                  </a:lnTo>
                  <a:lnTo>
                    <a:pt x="181337" y="532659"/>
                  </a:lnTo>
                  <a:lnTo>
                    <a:pt x="228453" y="545429"/>
                  </a:lnTo>
                  <a:lnTo>
                    <a:pt x="278511" y="549859"/>
                  </a:lnTo>
                  <a:lnTo>
                    <a:pt x="328601" y="545429"/>
                  </a:lnTo>
                  <a:lnTo>
                    <a:pt x="375735" y="532659"/>
                  </a:lnTo>
                  <a:lnTo>
                    <a:pt x="419128" y="512323"/>
                  </a:lnTo>
                  <a:lnTo>
                    <a:pt x="422903" y="509689"/>
                  </a:lnTo>
                  <a:lnTo>
                    <a:pt x="278511" y="509689"/>
                  </a:lnTo>
                  <a:lnTo>
                    <a:pt x="230492" y="504919"/>
                  </a:lnTo>
                  <a:lnTo>
                    <a:pt x="185757" y="491240"/>
                  </a:lnTo>
                  <a:lnTo>
                    <a:pt x="145266" y="469595"/>
                  </a:lnTo>
                  <a:lnTo>
                    <a:pt x="109982" y="440929"/>
                  </a:lnTo>
                  <a:lnTo>
                    <a:pt x="80864" y="406185"/>
                  </a:lnTo>
                  <a:lnTo>
                    <a:pt x="58876" y="366308"/>
                  </a:lnTo>
                  <a:lnTo>
                    <a:pt x="44978" y="322241"/>
                  </a:lnTo>
                  <a:lnTo>
                    <a:pt x="40131" y="274929"/>
                  </a:lnTo>
                  <a:lnTo>
                    <a:pt x="44978" y="227617"/>
                  </a:lnTo>
                  <a:lnTo>
                    <a:pt x="58876" y="183550"/>
                  </a:lnTo>
                  <a:lnTo>
                    <a:pt x="80864" y="143673"/>
                  </a:lnTo>
                  <a:lnTo>
                    <a:pt x="109981" y="108929"/>
                  </a:lnTo>
                  <a:lnTo>
                    <a:pt x="145266" y="80263"/>
                  </a:lnTo>
                  <a:lnTo>
                    <a:pt x="185757" y="58618"/>
                  </a:lnTo>
                  <a:lnTo>
                    <a:pt x="230492" y="44939"/>
                  </a:lnTo>
                  <a:lnTo>
                    <a:pt x="278511" y="40170"/>
                  </a:lnTo>
                  <a:lnTo>
                    <a:pt x="422903" y="40170"/>
                  </a:lnTo>
                  <a:lnTo>
                    <a:pt x="419128" y="37535"/>
                  </a:lnTo>
                  <a:lnTo>
                    <a:pt x="375735" y="17200"/>
                  </a:lnTo>
                  <a:lnTo>
                    <a:pt x="328601" y="4429"/>
                  </a:lnTo>
                  <a:lnTo>
                    <a:pt x="278511" y="0"/>
                  </a:lnTo>
                  <a:close/>
                </a:path>
                <a:path extrusionOk="0" h="549910" w="557529">
                  <a:moveTo>
                    <a:pt x="422903" y="40170"/>
                  </a:moveTo>
                  <a:lnTo>
                    <a:pt x="278511" y="40170"/>
                  </a:lnTo>
                  <a:lnTo>
                    <a:pt x="326565" y="44939"/>
                  </a:lnTo>
                  <a:lnTo>
                    <a:pt x="371318" y="58618"/>
                  </a:lnTo>
                  <a:lnTo>
                    <a:pt x="411811" y="80263"/>
                  </a:lnTo>
                  <a:lnTo>
                    <a:pt x="447087" y="108929"/>
                  </a:lnTo>
                  <a:lnTo>
                    <a:pt x="476190" y="143673"/>
                  </a:lnTo>
                  <a:lnTo>
                    <a:pt x="498163" y="183550"/>
                  </a:lnTo>
                  <a:lnTo>
                    <a:pt x="512048" y="227617"/>
                  </a:lnTo>
                  <a:lnTo>
                    <a:pt x="516889" y="274929"/>
                  </a:lnTo>
                  <a:lnTo>
                    <a:pt x="512048" y="322241"/>
                  </a:lnTo>
                  <a:lnTo>
                    <a:pt x="498163" y="366308"/>
                  </a:lnTo>
                  <a:lnTo>
                    <a:pt x="476190" y="406185"/>
                  </a:lnTo>
                  <a:lnTo>
                    <a:pt x="447087" y="440929"/>
                  </a:lnTo>
                  <a:lnTo>
                    <a:pt x="411811" y="469595"/>
                  </a:lnTo>
                  <a:lnTo>
                    <a:pt x="371318" y="491240"/>
                  </a:lnTo>
                  <a:lnTo>
                    <a:pt x="326565" y="504919"/>
                  </a:lnTo>
                  <a:lnTo>
                    <a:pt x="278511" y="509689"/>
                  </a:lnTo>
                  <a:lnTo>
                    <a:pt x="422903" y="509689"/>
                  </a:lnTo>
                  <a:lnTo>
                    <a:pt x="457995" y="485199"/>
                  </a:lnTo>
                  <a:lnTo>
                    <a:pt x="491554" y="452063"/>
                  </a:lnTo>
                  <a:lnTo>
                    <a:pt x="519020" y="413692"/>
                  </a:lnTo>
                  <a:lnTo>
                    <a:pt x="539609" y="370862"/>
                  </a:lnTo>
                  <a:lnTo>
                    <a:pt x="552538" y="324349"/>
                  </a:lnTo>
                  <a:lnTo>
                    <a:pt x="557022" y="274929"/>
                  </a:lnTo>
                  <a:lnTo>
                    <a:pt x="552538" y="225510"/>
                  </a:lnTo>
                  <a:lnTo>
                    <a:pt x="539609" y="178997"/>
                  </a:lnTo>
                  <a:lnTo>
                    <a:pt x="519020" y="136166"/>
                  </a:lnTo>
                  <a:lnTo>
                    <a:pt x="491554" y="97795"/>
                  </a:lnTo>
                  <a:lnTo>
                    <a:pt x="457995" y="64659"/>
                  </a:lnTo>
                  <a:lnTo>
                    <a:pt x="422903" y="4017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978" name="Google Shape;978;p51"/>
            <p:cNvPicPr preferRelativeResize="0"/>
            <p:nvPr/>
          </p:nvPicPr>
          <p:blipFill rotWithShape="1">
            <a:blip r:embed="rId4">
              <a:alphaModFix/>
            </a:blip>
            <a:srcRect b="0" l="0" r="0" t="0"/>
            <a:stretch/>
          </p:blipFill>
          <p:spPr>
            <a:xfrm>
              <a:off x="1119530" y="2931655"/>
              <a:ext cx="2742057" cy="1696465"/>
            </a:xfrm>
            <a:prstGeom prst="rect">
              <a:avLst/>
            </a:prstGeom>
            <a:noFill/>
            <a:ln>
              <a:noFill/>
            </a:ln>
          </p:spPr>
        </p:pic>
      </p:grpSp>
      <p:sp>
        <p:nvSpPr>
          <p:cNvPr id="979" name="Google Shape;979;p51"/>
          <p:cNvSpPr/>
          <p:nvPr/>
        </p:nvSpPr>
        <p:spPr>
          <a:xfrm>
            <a:off x="3133950" y="4448454"/>
            <a:ext cx="424925" cy="310296"/>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52"/>
          <p:cNvSpPr/>
          <p:nvPr/>
        </p:nvSpPr>
        <p:spPr>
          <a:xfrm>
            <a:off x="883145" y="607313"/>
            <a:ext cx="3056890" cy="2867025"/>
          </a:xfrm>
          <a:custGeom>
            <a:rect b="b" l="l" r="r" t="t"/>
            <a:pathLst>
              <a:path extrusionOk="0" h="2867025" w="3056890">
                <a:moveTo>
                  <a:pt x="3056636" y="0"/>
                </a:moveTo>
                <a:lnTo>
                  <a:pt x="0" y="0"/>
                </a:lnTo>
                <a:lnTo>
                  <a:pt x="0" y="2866898"/>
                </a:lnTo>
                <a:lnTo>
                  <a:pt x="3056636" y="2866898"/>
                </a:lnTo>
                <a:lnTo>
                  <a:pt x="3056636"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85" name="Google Shape;985;p52"/>
          <p:cNvSpPr/>
          <p:nvPr/>
        </p:nvSpPr>
        <p:spPr>
          <a:xfrm>
            <a:off x="5025263" y="611505"/>
            <a:ext cx="3056890" cy="2867025"/>
          </a:xfrm>
          <a:custGeom>
            <a:rect b="b" l="l" r="r" t="t"/>
            <a:pathLst>
              <a:path extrusionOk="0" h="2867025" w="3056890">
                <a:moveTo>
                  <a:pt x="3056636" y="0"/>
                </a:moveTo>
                <a:lnTo>
                  <a:pt x="0" y="0"/>
                </a:lnTo>
                <a:lnTo>
                  <a:pt x="0" y="2866898"/>
                </a:lnTo>
                <a:lnTo>
                  <a:pt x="3056636" y="2866898"/>
                </a:lnTo>
                <a:lnTo>
                  <a:pt x="3056636"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986" name="Google Shape;986;p52"/>
          <p:cNvPicPr preferRelativeResize="0"/>
          <p:nvPr/>
        </p:nvPicPr>
        <p:blipFill rotWithShape="1">
          <a:blip r:embed="rId3">
            <a:alphaModFix/>
          </a:blip>
          <a:srcRect b="0" l="0" r="0" t="0"/>
          <a:stretch/>
        </p:blipFill>
        <p:spPr>
          <a:xfrm>
            <a:off x="787526" y="661708"/>
            <a:ext cx="3189224" cy="1034122"/>
          </a:xfrm>
          <a:prstGeom prst="rect">
            <a:avLst/>
          </a:prstGeom>
          <a:noFill/>
          <a:ln>
            <a:noFill/>
          </a:ln>
        </p:spPr>
      </p:pic>
      <p:grpSp>
        <p:nvGrpSpPr>
          <p:cNvPr id="987" name="Google Shape;987;p52"/>
          <p:cNvGrpSpPr/>
          <p:nvPr/>
        </p:nvGrpSpPr>
        <p:grpSpPr>
          <a:xfrm>
            <a:off x="4892547" y="698157"/>
            <a:ext cx="3189224" cy="2727794"/>
            <a:chOff x="4892547" y="698157"/>
            <a:chExt cx="3189224" cy="2727794"/>
          </a:xfrm>
        </p:grpSpPr>
        <p:pic>
          <p:nvPicPr>
            <p:cNvPr id="988" name="Google Shape;988;p52"/>
            <p:cNvPicPr preferRelativeResize="0"/>
            <p:nvPr/>
          </p:nvPicPr>
          <p:blipFill rotWithShape="1">
            <a:blip r:embed="rId4">
              <a:alphaModFix/>
            </a:blip>
            <a:srcRect b="0" l="0" r="0" t="0"/>
            <a:stretch/>
          </p:blipFill>
          <p:spPr>
            <a:xfrm>
              <a:off x="4892547" y="698157"/>
              <a:ext cx="3189224" cy="1034122"/>
            </a:xfrm>
            <a:prstGeom prst="rect">
              <a:avLst/>
            </a:prstGeom>
            <a:noFill/>
            <a:ln>
              <a:noFill/>
            </a:ln>
          </p:spPr>
        </p:pic>
        <p:pic>
          <p:nvPicPr>
            <p:cNvPr id="989" name="Google Shape;989;p52"/>
            <p:cNvPicPr preferRelativeResize="0"/>
            <p:nvPr/>
          </p:nvPicPr>
          <p:blipFill rotWithShape="1">
            <a:blip r:embed="rId5">
              <a:alphaModFix/>
            </a:blip>
            <a:srcRect b="0" l="0" r="0" t="0"/>
            <a:stretch/>
          </p:blipFill>
          <p:spPr>
            <a:xfrm>
              <a:off x="5325236" y="1729231"/>
              <a:ext cx="2742057" cy="1696466"/>
            </a:xfrm>
            <a:prstGeom prst="rect">
              <a:avLst/>
            </a:prstGeom>
            <a:noFill/>
            <a:ln>
              <a:noFill/>
            </a:ln>
          </p:spPr>
        </p:pic>
        <p:pic>
          <p:nvPicPr>
            <p:cNvPr id="990" name="Google Shape;990;p52"/>
            <p:cNvPicPr preferRelativeResize="0"/>
            <p:nvPr/>
          </p:nvPicPr>
          <p:blipFill rotWithShape="1">
            <a:blip r:embed="rId6">
              <a:alphaModFix/>
            </a:blip>
            <a:srcRect b="0" l="0" r="0" t="0"/>
            <a:stretch/>
          </p:blipFill>
          <p:spPr>
            <a:xfrm>
              <a:off x="5789802" y="1119758"/>
              <a:ext cx="94361" cy="94361"/>
            </a:xfrm>
            <a:prstGeom prst="rect">
              <a:avLst/>
            </a:prstGeom>
            <a:noFill/>
            <a:ln>
              <a:noFill/>
            </a:ln>
          </p:spPr>
        </p:pic>
        <p:sp>
          <p:nvSpPr>
            <p:cNvPr id="991" name="Google Shape;991;p52"/>
            <p:cNvSpPr/>
            <p:nvPr/>
          </p:nvSpPr>
          <p:spPr>
            <a:xfrm>
              <a:off x="5706491" y="1033284"/>
              <a:ext cx="266065" cy="266065"/>
            </a:xfrm>
            <a:custGeom>
              <a:rect b="b" l="l" r="r" t="t"/>
              <a:pathLst>
                <a:path extrusionOk="0" h="266065" w="266064">
                  <a:moveTo>
                    <a:pt x="262890" y="154673"/>
                  </a:moveTo>
                  <a:lnTo>
                    <a:pt x="247650" y="152260"/>
                  </a:lnTo>
                  <a:lnTo>
                    <a:pt x="242722" y="172059"/>
                  </a:lnTo>
                  <a:lnTo>
                    <a:pt x="234581" y="190588"/>
                  </a:lnTo>
                  <a:lnTo>
                    <a:pt x="223405" y="207454"/>
                  </a:lnTo>
                  <a:lnTo>
                    <a:pt x="209423" y="222237"/>
                  </a:lnTo>
                  <a:lnTo>
                    <a:pt x="168681" y="245986"/>
                  </a:lnTo>
                  <a:lnTo>
                    <a:pt x="123609" y="252069"/>
                  </a:lnTo>
                  <a:lnTo>
                    <a:pt x="79565" y="240804"/>
                  </a:lnTo>
                  <a:lnTo>
                    <a:pt x="41910" y="212458"/>
                  </a:lnTo>
                  <a:lnTo>
                    <a:pt x="64262" y="210045"/>
                  </a:lnTo>
                  <a:lnTo>
                    <a:pt x="4826" y="147434"/>
                  </a:lnTo>
                  <a:lnTo>
                    <a:pt x="889" y="217030"/>
                  </a:lnTo>
                  <a:lnTo>
                    <a:pt x="23495" y="214490"/>
                  </a:lnTo>
                  <a:lnTo>
                    <a:pt x="40944" y="233476"/>
                  </a:lnTo>
                  <a:lnTo>
                    <a:pt x="61480" y="248653"/>
                  </a:lnTo>
                  <a:lnTo>
                    <a:pt x="84518" y="259638"/>
                  </a:lnTo>
                  <a:lnTo>
                    <a:pt x="109474" y="266052"/>
                  </a:lnTo>
                  <a:lnTo>
                    <a:pt x="152400" y="265988"/>
                  </a:lnTo>
                  <a:lnTo>
                    <a:pt x="191744" y="252971"/>
                  </a:lnTo>
                  <a:lnTo>
                    <a:pt x="224955" y="228854"/>
                  </a:lnTo>
                  <a:lnTo>
                    <a:pt x="249516" y="195478"/>
                  </a:lnTo>
                  <a:lnTo>
                    <a:pt x="262890" y="154673"/>
                  </a:lnTo>
                  <a:close/>
                </a:path>
                <a:path extrusionOk="0" h="266065" w="266064">
                  <a:moveTo>
                    <a:pt x="266065" y="60439"/>
                  </a:moveTo>
                  <a:lnTo>
                    <a:pt x="243332" y="61201"/>
                  </a:lnTo>
                  <a:lnTo>
                    <a:pt x="227418" y="40944"/>
                  </a:lnTo>
                  <a:lnTo>
                    <a:pt x="208102" y="24231"/>
                  </a:lnTo>
                  <a:lnTo>
                    <a:pt x="185940" y="11506"/>
                  </a:lnTo>
                  <a:lnTo>
                    <a:pt x="161544" y="3162"/>
                  </a:lnTo>
                  <a:lnTo>
                    <a:pt x="118732" y="0"/>
                  </a:lnTo>
                  <a:lnTo>
                    <a:pt x="78498" y="9982"/>
                  </a:lnTo>
                  <a:lnTo>
                    <a:pt x="43522" y="31483"/>
                  </a:lnTo>
                  <a:lnTo>
                    <a:pt x="16459" y="62852"/>
                  </a:lnTo>
                  <a:lnTo>
                    <a:pt x="0" y="102476"/>
                  </a:lnTo>
                  <a:lnTo>
                    <a:pt x="15113" y="106159"/>
                  </a:lnTo>
                  <a:lnTo>
                    <a:pt x="21513" y="86791"/>
                  </a:lnTo>
                  <a:lnTo>
                    <a:pt x="31064" y="68935"/>
                  </a:lnTo>
                  <a:lnTo>
                    <a:pt x="43484" y="52959"/>
                  </a:lnTo>
                  <a:lnTo>
                    <a:pt x="58547" y="39230"/>
                  </a:lnTo>
                  <a:lnTo>
                    <a:pt x="100965" y="18707"/>
                  </a:lnTo>
                  <a:lnTo>
                    <a:pt x="146380" y="16090"/>
                  </a:lnTo>
                  <a:lnTo>
                    <a:pt x="189433" y="30670"/>
                  </a:lnTo>
                  <a:lnTo>
                    <a:pt x="224790" y="61709"/>
                  </a:lnTo>
                  <a:lnTo>
                    <a:pt x="202438" y="62471"/>
                  </a:lnTo>
                  <a:lnTo>
                    <a:pt x="256794" y="129527"/>
                  </a:lnTo>
                  <a:lnTo>
                    <a:pt x="266065" y="6043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992" name="Google Shape;992;p52"/>
            <p:cNvPicPr preferRelativeResize="0"/>
            <p:nvPr/>
          </p:nvPicPr>
          <p:blipFill rotWithShape="1">
            <a:blip r:embed="rId7">
              <a:alphaModFix/>
            </a:blip>
            <a:srcRect b="0" l="0" r="0" t="0"/>
            <a:stretch/>
          </p:blipFill>
          <p:spPr>
            <a:xfrm>
              <a:off x="6521576" y="1114044"/>
              <a:ext cx="94361" cy="94233"/>
            </a:xfrm>
            <a:prstGeom prst="rect">
              <a:avLst/>
            </a:prstGeom>
            <a:noFill/>
            <a:ln>
              <a:noFill/>
            </a:ln>
          </p:spPr>
        </p:pic>
        <p:sp>
          <p:nvSpPr>
            <p:cNvPr id="993" name="Google Shape;993;p52"/>
            <p:cNvSpPr/>
            <p:nvPr/>
          </p:nvSpPr>
          <p:spPr>
            <a:xfrm>
              <a:off x="6438265" y="1027506"/>
              <a:ext cx="266065" cy="266700"/>
            </a:xfrm>
            <a:custGeom>
              <a:rect b="b" l="l" r="r" t="t"/>
              <a:pathLst>
                <a:path extrusionOk="0" h="266700" w="266065">
                  <a:moveTo>
                    <a:pt x="263017" y="154736"/>
                  </a:moveTo>
                  <a:lnTo>
                    <a:pt x="247650" y="152196"/>
                  </a:lnTo>
                  <a:lnTo>
                    <a:pt x="242722" y="171996"/>
                  </a:lnTo>
                  <a:lnTo>
                    <a:pt x="234581" y="190525"/>
                  </a:lnTo>
                  <a:lnTo>
                    <a:pt x="223405" y="207391"/>
                  </a:lnTo>
                  <a:lnTo>
                    <a:pt x="209423" y="222173"/>
                  </a:lnTo>
                  <a:lnTo>
                    <a:pt x="168681" y="245973"/>
                  </a:lnTo>
                  <a:lnTo>
                    <a:pt x="123609" y="252069"/>
                  </a:lnTo>
                  <a:lnTo>
                    <a:pt x="79565" y="240804"/>
                  </a:lnTo>
                  <a:lnTo>
                    <a:pt x="41910" y="212521"/>
                  </a:lnTo>
                  <a:lnTo>
                    <a:pt x="64262" y="210108"/>
                  </a:lnTo>
                  <a:lnTo>
                    <a:pt x="4826" y="147370"/>
                  </a:lnTo>
                  <a:lnTo>
                    <a:pt x="889" y="216966"/>
                  </a:lnTo>
                  <a:lnTo>
                    <a:pt x="23495" y="214553"/>
                  </a:lnTo>
                  <a:lnTo>
                    <a:pt x="40944" y="233527"/>
                  </a:lnTo>
                  <a:lnTo>
                    <a:pt x="61480" y="248678"/>
                  </a:lnTo>
                  <a:lnTo>
                    <a:pt x="84518" y="259651"/>
                  </a:lnTo>
                  <a:lnTo>
                    <a:pt x="109474" y="266115"/>
                  </a:lnTo>
                  <a:lnTo>
                    <a:pt x="152400" y="266001"/>
                  </a:lnTo>
                  <a:lnTo>
                    <a:pt x="191757" y="252971"/>
                  </a:lnTo>
                  <a:lnTo>
                    <a:pt x="224980" y="228879"/>
                  </a:lnTo>
                  <a:lnTo>
                    <a:pt x="249580" y="195529"/>
                  </a:lnTo>
                  <a:lnTo>
                    <a:pt x="263017" y="154736"/>
                  </a:lnTo>
                  <a:close/>
                </a:path>
                <a:path extrusionOk="0" h="266700" w="266065">
                  <a:moveTo>
                    <a:pt x="266065" y="60502"/>
                  </a:moveTo>
                  <a:lnTo>
                    <a:pt x="243332" y="61137"/>
                  </a:lnTo>
                  <a:lnTo>
                    <a:pt x="227418" y="40944"/>
                  </a:lnTo>
                  <a:lnTo>
                    <a:pt x="208114" y="24282"/>
                  </a:lnTo>
                  <a:lnTo>
                    <a:pt x="185991" y="11569"/>
                  </a:lnTo>
                  <a:lnTo>
                    <a:pt x="161658" y="3225"/>
                  </a:lnTo>
                  <a:lnTo>
                    <a:pt x="118808" y="0"/>
                  </a:lnTo>
                  <a:lnTo>
                    <a:pt x="78562" y="9956"/>
                  </a:lnTo>
                  <a:lnTo>
                    <a:pt x="43586" y="31445"/>
                  </a:lnTo>
                  <a:lnTo>
                    <a:pt x="16510" y="62865"/>
                  </a:lnTo>
                  <a:lnTo>
                    <a:pt x="0" y="102539"/>
                  </a:lnTo>
                  <a:lnTo>
                    <a:pt x="15113" y="106095"/>
                  </a:lnTo>
                  <a:lnTo>
                    <a:pt x="21526" y="86728"/>
                  </a:lnTo>
                  <a:lnTo>
                    <a:pt x="31076" y="68884"/>
                  </a:lnTo>
                  <a:lnTo>
                    <a:pt x="43535" y="52946"/>
                  </a:lnTo>
                  <a:lnTo>
                    <a:pt x="58674" y="39293"/>
                  </a:lnTo>
                  <a:lnTo>
                    <a:pt x="101015" y="18719"/>
                  </a:lnTo>
                  <a:lnTo>
                    <a:pt x="146405" y="16103"/>
                  </a:lnTo>
                  <a:lnTo>
                    <a:pt x="189484" y="30708"/>
                  </a:lnTo>
                  <a:lnTo>
                    <a:pt x="224917" y="61772"/>
                  </a:lnTo>
                  <a:lnTo>
                    <a:pt x="202438" y="62534"/>
                  </a:lnTo>
                  <a:lnTo>
                    <a:pt x="256794" y="129590"/>
                  </a:lnTo>
                  <a:lnTo>
                    <a:pt x="266065" y="60502"/>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994" name="Google Shape;994;p52"/>
            <p:cNvPicPr preferRelativeResize="0"/>
            <p:nvPr/>
          </p:nvPicPr>
          <p:blipFill rotWithShape="1">
            <a:blip r:embed="rId8">
              <a:alphaModFix/>
            </a:blip>
            <a:srcRect b="0" l="0" r="0" t="0"/>
            <a:stretch/>
          </p:blipFill>
          <p:spPr>
            <a:xfrm>
              <a:off x="7650606" y="1115059"/>
              <a:ext cx="94361" cy="94361"/>
            </a:xfrm>
            <a:prstGeom prst="rect">
              <a:avLst/>
            </a:prstGeom>
            <a:noFill/>
            <a:ln>
              <a:noFill/>
            </a:ln>
          </p:spPr>
        </p:pic>
        <p:sp>
          <p:nvSpPr>
            <p:cNvPr id="995" name="Google Shape;995;p52"/>
            <p:cNvSpPr/>
            <p:nvPr/>
          </p:nvSpPr>
          <p:spPr>
            <a:xfrm>
              <a:off x="7567295" y="1028585"/>
              <a:ext cx="266065" cy="266065"/>
            </a:xfrm>
            <a:custGeom>
              <a:rect b="b" l="l" r="r" t="t"/>
              <a:pathLst>
                <a:path extrusionOk="0" h="266065" w="266065">
                  <a:moveTo>
                    <a:pt x="263017" y="154673"/>
                  </a:moveTo>
                  <a:lnTo>
                    <a:pt x="247650" y="152260"/>
                  </a:lnTo>
                  <a:lnTo>
                    <a:pt x="242722" y="172046"/>
                  </a:lnTo>
                  <a:lnTo>
                    <a:pt x="234581" y="190538"/>
                  </a:lnTo>
                  <a:lnTo>
                    <a:pt x="223405" y="207403"/>
                  </a:lnTo>
                  <a:lnTo>
                    <a:pt x="209423" y="222237"/>
                  </a:lnTo>
                  <a:lnTo>
                    <a:pt x="168681" y="245986"/>
                  </a:lnTo>
                  <a:lnTo>
                    <a:pt x="123609" y="252069"/>
                  </a:lnTo>
                  <a:lnTo>
                    <a:pt x="79565" y="240804"/>
                  </a:lnTo>
                  <a:lnTo>
                    <a:pt x="41910" y="212458"/>
                  </a:lnTo>
                  <a:lnTo>
                    <a:pt x="64262" y="210045"/>
                  </a:lnTo>
                  <a:lnTo>
                    <a:pt x="4826" y="147434"/>
                  </a:lnTo>
                  <a:lnTo>
                    <a:pt x="889" y="217030"/>
                  </a:lnTo>
                  <a:lnTo>
                    <a:pt x="23495" y="214490"/>
                  </a:lnTo>
                  <a:lnTo>
                    <a:pt x="40944" y="233464"/>
                  </a:lnTo>
                  <a:lnTo>
                    <a:pt x="61480" y="248615"/>
                  </a:lnTo>
                  <a:lnTo>
                    <a:pt x="84518" y="259588"/>
                  </a:lnTo>
                  <a:lnTo>
                    <a:pt x="109474" y="266052"/>
                  </a:lnTo>
                  <a:lnTo>
                    <a:pt x="152400" y="265988"/>
                  </a:lnTo>
                  <a:lnTo>
                    <a:pt x="191757" y="252971"/>
                  </a:lnTo>
                  <a:lnTo>
                    <a:pt x="224980" y="228854"/>
                  </a:lnTo>
                  <a:lnTo>
                    <a:pt x="249580" y="195478"/>
                  </a:lnTo>
                  <a:lnTo>
                    <a:pt x="263017" y="154673"/>
                  </a:lnTo>
                  <a:close/>
                </a:path>
                <a:path extrusionOk="0" h="266065" w="266065">
                  <a:moveTo>
                    <a:pt x="266065" y="60439"/>
                  </a:moveTo>
                  <a:lnTo>
                    <a:pt x="243332" y="61201"/>
                  </a:lnTo>
                  <a:lnTo>
                    <a:pt x="227418" y="40944"/>
                  </a:lnTo>
                  <a:lnTo>
                    <a:pt x="208114" y="24231"/>
                  </a:lnTo>
                  <a:lnTo>
                    <a:pt x="185991" y="11506"/>
                  </a:lnTo>
                  <a:lnTo>
                    <a:pt x="161671" y="3162"/>
                  </a:lnTo>
                  <a:lnTo>
                    <a:pt x="118808" y="0"/>
                  </a:lnTo>
                  <a:lnTo>
                    <a:pt x="78562" y="9982"/>
                  </a:lnTo>
                  <a:lnTo>
                    <a:pt x="43586" y="31483"/>
                  </a:lnTo>
                  <a:lnTo>
                    <a:pt x="16510" y="62852"/>
                  </a:lnTo>
                  <a:lnTo>
                    <a:pt x="0" y="102476"/>
                  </a:lnTo>
                  <a:lnTo>
                    <a:pt x="15113" y="106032"/>
                  </a:lnTo>
                  <a:lnTo>
                    <a:pt x="21526" y="86741"/>
                  </a:lnTo>
                  <a:lnTo>
                    <a:pt x="31076" y="68922"/>
                  </a:lnTo>
                  <a:lnTo>
                    <a:pt x="43535" y="52959"/>
                  </a:lnTo>
                  <a:lnTo>
                    <a:pt x="58674" y="39230"/>
                  </a:lnTo>
                  <a:lnTo>
                    <a:pt x="101015" y="18707"/>
                  </a:lnTo>
                  <a:lnTo>
                    <a:pt x="146405" y="16090"/>
                  </a:lnTo>
                  <a:lnTo>
                    <a:pt x="189484" y="30670"/>
                  </a:lnTo>
                  <a:lnTo>
                    <a:pt x="224917" y="61709"/>
                  </a:lnTo>
                  <a:lnTo>
                    <a:pt x="202438" y="62471"/>
                  </a:lnTo>
                  <a:lnTo>
                    <a:pt x="256794" y="129527"/>
                  </a:lnTo>
                  <a:lnTo>
                    <a:pt x="266065" y="6043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996" name="Google Shape;996;p52"/>
            <p:cNvPicPr preferRelativeResize="0"/>
            <p:nvPr/>
          </p:nvPicPr>
          <p:blipFill rotWithShape="1">
            <a:blip r:embed="rId9">
              <a:alphaModFix/>
            </a:blip>
            <a:srcRect b="0" l="0" r="0" t="0"/>
            <a:stretch/>
          </p:blipFill>
          <p:spPr>
            <a:xfrm>
              <a:off x="6708901" y="972438"/>
              <a:ext cx="144018" cy="209296"/>
            </a:xfrm>
            <a:prstGeom prst="rect">
              <a:avLst/>
            </a:prstGeom>
            <a:noFill/>
            <a:ln>
              <a:noFill/>
            </a:ln>
          </p:spPr>
        </p:pic>
        <p:sp>
          <p:nvSpPr>
            <p:cNvPr id="997" name="Google Shape;997;p52"/>
            <p:cNvSpPr/>
            <p:nvPr/>
          </p:nvSpPr>
          <p:spPr>
            <a:xfrm>
              <a:off x="6708901" y="1174622"/>
              <a:ext cx="144145" cy="330200"/>
            </a:xfrm>
            <a:custGeom>
              <a:rect b="b" l="l" r="r" t="t"/>
              <a:pathLst>
                <a:path extrusionOk="0" h="330200" w="144145">
                  <a:moveTo>
                    <a:pt x="72008" y="0"/>
                  </a:moveTo>
                  <a:lnTo>
                    <a:pt x="0" y="72009"/>
                  </a:lnTo>
                  <a:lnTo>
                    <a:pt x="36068" y="72009"/>
                  </a:lnTo>
                  <a:lnTo>
                    <a:pt x="36068" y="258063"/>
                  </a:lnTo>
                  <a:lnTo>
                    <a:pt x="0" y="258063"/>
                  </a:lnTo>
                  <a:lnTo>
                    <a:pt x="72008" y="330073"/>
                  </a:lnTo>
                  <a:lnTo>
                    <a:pt x="144018" y="258063"/>
                  </a:lnTo>
                  <a:lnTo>
                    <a:pt x="108076" y="258063"/>
                  </a:lnTo>
                  <a:lnTo>
                    <a:pt x="108076" y="72009"/>
                  </a:lnTo>
                  <a:lnTo>
                    <a:pt x="144018" y="72009"/>
                  </a:lnTo>
                  <a:lnTo>
                    <a:pt x="72008"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98" name="Google Shape;998;p52"/>
            <p:cNvSpPr/>
            <p:nvPr/>
          </p:nvSpPr>
          <p:spPr>
            <a:xfrm>
              <a:off x="5076062" y="3063366"/>
              <a:ext cx="363855" cy="362585"/>
            </a:xfrm>
            <a:custGeom>
              <a:rect b="b" l="l" r="r" t="t"/>
              <a:pathLst>
                <a:path extrusionOk="0" h="362585" w="363854">
                  <a:moveTo>
                    <a:pt x="181737" y="0"/>
                  </a:moveTo>
                  <a:lnTo>
                    <a:pt x="133438" y="6474"/>
                  </a:lnTo>
                  <a:lnTo>
                    <a:pt x="90028" y="24746"/>
                  </a:lnTo>
                  <a:lnTo>
                    <a:pt x="53244" y="53086"/>
                  </a:lnTo>
                  <a:lnTo>
                    <a:pt x="24821" y="89765"/>
                  </a:lnTo>
                  <a:lnTo>
                    <a:pt x="6494" y="133056"/>
                  </a:lnTo>
                  <a:lnTo>
                    <a:pt x="0" y="181228"/>
                  </a:lnTo>
                  <a:lnTo>
                    <a:pt x="6494" y="229348"/>
                  </a:lnTo>
                  <a:lnTo>
                    <a:pt x="24821" y="272603"/>
                  </a:lnTo>
                  <a:lnTo>
                    <a:pt x="53244" y="309260"/>
                  </a:lnTo>
                  <a:lnTo>
                    <a:pt x="90028" y="337589"/>
                  </a:lnTo>
                  <a:lnTo>
                    <a:pt x="133438" y="355856"/>
                  </a:lnTo>
                  <a:lnTo>
                    <a:pt x="181737" y="362331"/>
                  </a:lnTo>
                  <a:lnTo>
                    <a:pt x="230026" y="355856"/>
                  </a:lnTo>
                  <a:lnTo>
                    <a:pt x="273412" y="337589"/>
                  </a:lnTo>
                  <a:lnTo>
                    <a:pt x="275749" y="335788"/>
                  </a:lnTo>
                  <a:lnTo>
                    <a:pt x="181737" y="335788"/>
                  </a:lnTo>
                  <a:lnTo>
                    <a:pt x="132665" y="327906"/>
                  </a:lnTo>
                  <a:lnTo>
                    <a:pt x="90030" y="305962"/>
                  </a:lnTo>
                  <a:lnTo>
                    <a:pt x="56400" y="272502"/>
                  </a:lnTo>
                  <a:lnTo>
                    <a:pt x="34339" y="230075"/>
                  </a:lnTo>
                  <a:lnTo>
                    <a:pt x="26415" y="181228"/>
                  </a:lnTo>
                  <a:lnTo>
                    <a:pt x="34339" y="132320"/>
                  </a:lnTo>
                  <a:lnTo>
                    <a:pt x="56400" y="89856"/>
                  </a:lnTo>
                  <a:lnTo>
                    <a:pt x="90030" y="56376"/>
                  </a:lnTo>
                  <a:lnTo>
                    <a:pt x="132665" y="34425"/>
                  </a:lnTo>
                  <a:lnTo>
                    <a:pt x="181737" y="26543"/>
                  </a:lnTo>
                  <a:lnTo>
                    <a:pt x="275742" y="26543"/>
                  </a:lnTo>
                  <a:lnTo>
                    <a:pt x="273412" y="24746"/>
                  </a:lnTo>
                  <a:lnTo>
                    <a:pt x="230026" y="6474"/>
                  </a:lnTo>
                  <a:lnTo>
                    <a:pt x="181737" y="0"/>
                  </a:lnTo>
                  <a:close/>
                </a:path>
                <a:path extrusionOk="0" h="362585" w="363854">
                  <a:moveTo>
                    <a:pt x="275742" y="26543"/>
                  </a:moveTo>
                  <a:lnTo>
                    <a:pt x="181737" y="26543"/>
                  </a:lnTo>
                  <a:lnTo>
                    <a:pt x="230795" y="34425"/>
                  </a:lnTo>
                  <a:lnTo>
                    <a:pt x="273398" y="56376"/>
                  </a:lnTo>
                  <a:lnTo>
                    <a:pt x="306991" y="89856"/>
                  </a:lnTo>
                  <a:lnTo>
                    <a:pt x="329020" y="132320"/>
                  </a:lnTo>
                  <a:lnTo>
                    <a:pt x="336931" y="181228"/>
                  </a:lnTo>
                  <a:lnTo>
                    <a:pt x="329020" y="230075"/>
                  </a:lnTo>
                  <a:lnTo>
                    <a:pt x="306991" y="272502"/>
                  </a:lnTo>
                  <a:lnTo>
                    <a:pt x="273398" y="305962"/>
                  </a:lnTo>
                  <a:lnTo>
                    <a:pt x="230795" y="327906"/>
                  </a:lnTo>
                  <a:lnTo>
                    <a:pt x="181737" y="335788"/>
                  </a:lnTo>
                  <a:lnTo>
                    <a:pt x="275749" y="335788"/>
                  </a:lnTo>
                  <a:lnTo>
                    <a:pt x="310165" y="309260"/>
                  </a:lnTo>
                  <a:lnTo>
                    <a:pt x="338558" y="272603"/>
                  </a:lnTo>
                  <a:lnTo>
                    <a:pt x="356861" y="229348"/>
                  </a:lnTo>
                  <a:lnTo>
                    <a:pt x="363347" y="181228"/>
                  </a:lnTo>
                  <a:lnTo>
                    <a:pt x="356861" y="133056"/>
                  </a:lnTo>
                  <a:lnTo>
                    <a:pt x="338558" y="89765"/>
                  </a:lnTo>
                  <a:lnTo>
                    <a:pt x="310165" y="53086"/>
                  </a:lnTo>
                  <a:lnTo>
                    <a:pt x="275742" y="26543"/>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999" name="Google Shape;999;p52"/>
          <p:cNvSpPr txBox="1"/>
          <p:nvPr>
            <p:ph type="title"/>
          </p:nvPr>
        </p:nvSpPr>
        <p:spPr>
          <a:xfrm>
            <a:off x="1895347" y="24765"/>
            <a:ext cx="5353200" cy="443100"/>
          </a:xfrm>
          <a:prstGeom prst="rect">
            <a:avLst/>
          </a:prstGeom>
          <a:noFill/>
          <a:ln>
            <a:noFill/>
          </a:ln>
        </p:spPr>
        <p:txBody>
          <a:bodyPr anchorCtr="0" anchor="t" bIns="0" lIns="0" spcFirstLastPara="1" rIns="0" wrap="square" tIns="12050">
            <a:spAutoFit/>
          </a:bodyPr>
          <a:lstStyle/>
          <a:p>
            <a:pPr indent="0" lvl="0" marL="1397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Finger joint (Height)</a:t>
            </a:r>
            <a:endParaRPr b="1">
              <a:latin typeface="Atkinson Hyperlegible"/>
              <a:ea typeface="Atkinson Hyperlegible"/>
              <a:cs typeface="Atkinson Hyperlegible"/>
              <a:sym typeface="Atkinson Hyperlegible"/>
            </a:endParaRPr>
          </a:p>
        </p:txBody>
      </p:sp>
      <p:sp>
        <p:nvSpPr>
          <p:cNvPr id="1000" name="Google Shape;1000;p52"/>
          <p:cNvSpPr txBox="1"/>
          <p:nvPr/>
        </p:nvSpPr>
        <p:spPr>
          <a:xfrm>
            <a:off x="292900" y="3579850"/>
            <a:ext cx="5253600" cy="12243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57775">
            <a:normAutofit fontScale="77500"/>
          </a:bodyPr>
          <a:lstStyle/>
          <a:p>
            <a:pPr indent="0" lvl="0" marL="13462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If you want the joint to be sharp, place it near the knuckles.</a:t>
            </a:r>
            <a:endParaRPr sz="1800">
              <a:solidFill>
                <a:schemeClr val="dk1"/>
              </a:solidFill>
              <a:latin typeface="Atkinson Hyperlegible"/>
              <a:ea typeface="Atkinson Hyperlegible"/>
              <a:cs typeface="Atkinson Hyperlegible"/>
              <a:sym typeface="Atkinson Hyperlegible"/>
            </a:endParaRPr>
          </a:p>
          <a:p>
            <a:pPr indent="0" lvl="0" marL="391160" marR="335915" rtl="0" algn="l">
              <a:spcBef>
                <a:spcPts val="229"/>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If the deformations results in a softly bent finger joint, the axis of rotation is usually too far from the back of the finger.</a:t>
            </a:r>
            <a:endParaRPr sz="1600">
              <a:solidFill>
                <a:schemeClr val="dk1"/>
              </a:solidFill>
              <a:latin typeface="Atkinson Hyperlegible"/>
              <a:ea typeface="Atkinson Hyperlegible"/>
              <a:cs typeface="Atkinson Hyperlegible"/>
              <a:sym typeface="Atkinson Hyperlegible"/>
            </a:endParaRPr>
          </a:p>
          <a:p>
            <a:pPr indent="0" lvl="0" marL="391160"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If you touch your finger, you will see that the bone is much closer to the back than to the underside.</a:t>
            </a:r>
            <a:endParaRPr b="1" sz="1800">
              <a:solidFill>
                <a:srgbClr val="FFFFFF"/>
              </a:solidFill>
              <a:latin typeface="Atkinson Hyperlegible"/>
              <a:ea typeface="Atkinson Hyperlegible"/>
              <a:cs typeface="Atkinson Hyperlegible"/>
              <a:sym typeface="Atkinson Hyperlegible"/>
            </a:endParaRPr>
          </a:p>
        </p:txBody>
      </p:sp>
      <p:grpSp>
        <p:nvGrpSpPr>
          <p:cNvPr id="1001" name="Google Shape;1001;p52"/>
          <p:cNvGrpSpPr/>
          <p:nvPr/>
        </p:nvGrpSpPr>
        <p:grpSpPr>
          <a:xfrm>
            <a:off x="1609979" y="1127201"/>
            <a:ext cx="266065" cy="266700"/>
            <a:chOff x="1609979" y="1127201"/>
            <a:chExt cx="266065" cy="266700"/>
          </a:xfrm>
        </p:grpSpPr>
        <p:pic>
          <p:nvPicPr>
            <p:cNvPr id="1002" name="Google Shape;1002;p52"/>
            <p:cNvPicPr preferRelativeResize="0"/>
            <p:nvPr/>
          </p:nvPicPr>
          <p:blipFill rotWithShape="1">
            <a:blip r:embed="rId10">
              <a:alphaModFix/>
            </a:blip>
            <a:srcRect b="0" l="0" r="0" t="0"/>
            <a:stretch/>
          </p:blipFill>
          <p:spPr>
            <a:xfrm>
              <a:off x="1693290" y="1213612"/>
              <a:ext cx="94360" cy="94361"/>
            </a:xfrm>
            <a:prstGeom prst="rect">
              <a:avLst/>
            </a:prstGeom>
            <a:noFill/>
            <a:ln>
              <a:noFill/>
            </a:ln>
          </p:spPr>
        </p:pic>
        <p:sp>
          <p:nvSpPr>
            <p:cNvPr id="1003" name="Google Shape;1003;p52"/>
            <p:cNvSpPr/>
            <p:nvPr/>
          </p:nvSpPr>
          <p:spPr>
            <a:xfrm>
              <a:off x="1609979" y="1127201"/>
              <a:ext cx="266065" cy="266700"/>
            </a:xfrm>
            <a:custGeom>
              <a:rect b="b" l="l" r="r" t="t"/>
              <a:pathLst>
                <a:path extrusionOk="0" h="266700" w="266064">
                  <a:moveTo>
                    <a:pt x="263017" y="154736"/>
                  </a:moveTo>
                  <a:lnTo>
                    <a:pt x="247650" y="152196"/>
                  </a:lnTo>
                  <a:lnTo>
                    <a:pt x="242722" y="171996"/>
                  </a:lnTo>
                  <a:lnTo>
                    <a:pt x="234581" y="190525"/>
                  </a:lnTo>
                  <a:lnTo>
                    <a:pt x="223405" y="207391"/>
                  </a:lnTo>
                  <a:lnTo>
                    <a:pt x="209423" y="222173"/>
                  </a:lnTo>
                  <a:lnTo>
                    <a:pt x="168744" y="245922"/>
                  </a:lnTo>
                  <a:lnTo>
                    <a:pt x="123659" y="252018"/>
                  </a:lnTo>
                  <a:lnTo>
                    <a:pt x="79578" y="240792"/>
                  </a:lnTo>
                  <a:lnTo>
                    <a:pt x="41910" y="212521"/>
                  </a:lnTo>
                  <a:lnTo>
                    <a:pt x="64262" y="210108"/>
                  </a:lnTo>
                  <a:lnTo>
                    <a:pt x="4953" y="147370"/>
                  </a:lnTo>
                  <a:lnTo>
                    <a:pt x="1016" y="216966"/>
                  </a:lnTo>
                  <a:lnTo>
                    <a:pt x="23495" y="214553"/>
                  </a:lnTo>
                  <a:lnTo>
                    <a:pt x="40944" y="233527"/>
                  </a:lnTo>
                  <a:lnTo>
                    <a:pt x="61480" y="248678"/>
                  </a:lnTo>
                  <a:lnTo>
                    <a:pt x="84518" y="259651"/>
                  </a:lnTo>
                  <a:lnTo>
                    <a:pt x="109474" y="266115"/>
                  </a:lnTo>
                  <a:lnTo>
                    <a:pt x="152400" y="266001"/>
                  </a:lnTo>
                  <a:lnTo>
                    <a:pt x="191757" y="252971"/>
                  </a:lnTo>
                  <a:lnTo>
                    <a:pt x="224980" y="228879"/>
                  </a:lnTo>
                  <a:lnTo>
                    <a:pt x="249580" y="195529"/>
                  </a:lnTo>
                  <a:lnTo>
                    <a:pt x="263017" y="154736"/>
                  </a:lnTo>
                  <a:close/>
                </a:path>
                <a:path extrusionOk="0" h="266700" w="266064">
                  <a:moveTo>
                    <a:pt x="266065" y="60375"/>
                  </a:moveTo>
                  <a:lnTo>
                    <a:pt x="243332" y="61137"/>
                  </a:lnTo>
                  <a:lnTo>
                    <a:pt x="227418" y="40944"/>
                  </a:lnTo>
                  <a:lnTo>
                    <a:pt x="208114" y="24282"/>
                  </a:lnTo>
                  <a:lnTo>
                    <a:pt x="185991" y="11569"/>
                  </a:lnTo>
                  <a:lnTo>
                    <a:pt x="161671" y="3225"/>
                  </a:lnTo>
                  <a:lnTo>
                    <a:pt x="118808" y="0"/>
                  </a:lnTo>
                  <a:lnTo>
                    <a:pt x="78562" y="9956"/>
                  </a:lnTo>
                  <a:lnTo>
                    <a:pt x="43586" y="31445"/>
                  </a:lnTo>
                  <a:lnTo>
                    <a:pt x="16510" y="62865"/>
                  </a:lnTo>
                  <a:lnTo>
                    <a:pt x="0" y="102539"/>
                  </a:lnTo>
                  <a:lnTo>
                    <a:pt x="15113" y="106095"/>
                  </a:lnTo>
                  <a:lnTo>
                    <a:pt x="21526" y="86741"/>
                  </a:lnTo>
                  <a:lnTo>
                    <a:pt x="31076" y="68884"/>
                  </a:lnTo>
                  <a:lnTo>
                    <a:pt x="43535" y="52946"/>
                  </a:lnTo>
                  <a:lnTo>
                    <a:pt x="58674" y="39293"/>
                  </a:lnTo>
                  <a:lnTo>
                    <a:pt x="101015" y="18719"/>
                  </a:lnTo>
                  <a:lnTo>
                    <a:pt x="146405" y="16103"/>
                  </a:lnTo>
                  <a:lnTo>
                    <a:pt x="189484" y="30708"/>
                  </a:lnTo>
                  <a:lnTo>
                    <a:pt x="224917" y="61772"/>
                  </a:lnTo>
                  <a:lnTo>
                    <a:pt x="202438" y="62534"/>
                  </a:lnTo>
                  <a:lnTo>
                    <a:pt x="256794" y="129590"/>
                  </a:lnTo>
                  <a:lnTo>
                    <a:pt x="266065" y="60375"/>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1004" name="Google Shape;1004;p52"/>
          <p:cNvGrpSpPr/>
          <p:nvPr/>
        </p:nvGrpSpPr>
        <p:grpSpPr>
          <a:xfrm>
            <a:off x="3455924" y="1121486"/>
            <a:ext cx="266065" cy="266700"/>
            <a:chOff x="3455924" y="1121486"/>
            <a:chExt cx="266065" cy="266700"/>
          </a:xfrm>
        </p:grpSpPr>
        <p:pic>
          <p:nvPicPr>
            <p:cNvPr id="1005" name="Google Shape;1005;p52"/>
            <p:cNvPicPr preferRelativeResize="0"/>
            <p:nvPr/>
          </p:nvPicPr>
          <p:blipFill rotWithShape="1">
            <a:blip r:embed="rId11">
              <a:alphaModFix/>
            </a:blip>
            <a:srcRect b="0" l="0" r="0" t="0"/>
            <a:stretch/>
          </p:blipFill>
          <p:spPr>
            <a:xfrm>
              <a:off x="3539235" y="1207897"/>
              <a:ext cx="94361" cy="94361"/>
            </a:xfrm>
            <a:prstGeom prst="rect">
              <a:avLst/>
            </a:prstGeom>
            <a:noFill/>
            <a:ln>
              <a:noFill/>
            </a:ln>
          </p:spPr>
        </p:pic>
        <p:sp>
          <p:nvSpPr>
            <p:cNvPr id="1006" name="Google Shape;1006;p52"/>
            <p:cNvSpPr/>
            <p:nvPr/>
          </p:nvSpPr>
          <p:spPr>
            <a:xfrm>
              <a:off x="3455924" y="1121486"/>
              <a:ext cx="266065" cy="266700"/>
            </a:xfrm>
            <a:custGeom>
              <a:rect b="b" l="l" r="r" t="t"/>
              <a:pathLst>
                <a:path extrusionOk="0" h="266700" w="266064">
                  <a:moveTo>
                    <a:pt x="262890" y="154736"/>
                  </a:moveTo>
                  <a:lnTo>
                    <a:pt x="247650" y="152196"/>
                  </a:lnTo>
                  <a:lnTo>
                    <a:pt x="242709" y="171996"/>
                  </a:lnTo>
                  <a:lnTo>
                    <a:pt x="234518" y="190525"/>
                  </a:lnTo>
                  <a:lnTo>
                    <a:pt x="223304" y="207391"/>
                  </a:lnTo>
                  <a:lnTo>
                    <a:pt x="209296" y="222173"/>
                  </a:lnTo>
                  <a:lnTo>
                    <a:pt x="168630" y="245922"/>
                  </a:lnTo>
                  <a:lnTo>
                    <a:pt x="123596" y="252018"/>
                  </a:lnTo>
                  <a:lnTo>
                    <a:pt x="79565" y="240792"/>
                  </a:lnTo>
                  <a:lnTo>
                    <a:pt x="41910" y="212521"/>
                  </a:lnTo>
                  <a:lnTo>
                    <a:pt x="64262" y="210108"/>
                  </a:lnTo>
                  <a:lnTo>
                    <a:pt x="4826" y="147370"/>
                  </a:lnTo>
                  <a:lnTo>
                    <a:pt x="889" y="216966"/>
                  </a:lnTo>
                  <a:lnTo>
                    <a:pt x="23495" y="214553"/>
                  </a:lnTo>
                  <a:lnTo>
                    <a:pt x="40944" y="233476"/>
                  </a:lnTo>
                  <a:lnTo>
                    <a:pt x="61480" y="248627"/>
                  </a:lnTo>
                  <a:lnTo>
                    <a:pt x="84518" y="259638"/>
                  </a:lnTo>
                  <a:lnTo>
                    <a:pt x="109474" y="266115"/>
                  </a:lnTo>
                  <a:lnTo>
                    <a:pt x="152400" y="266001"/>
                  </a:lnTo>
                  <a:lnTo>
                    <a:pt x="191744" y="252971"/>
                  </a:lnTo>
                  <a:lnTo>
                    <a:pt x="224955" y="228879"/>
                  </a:lnTo>
                  <a:lnTo>
                    <a:pt x="249516" y="195529"/>
                  </a:lnTo>
                  <a:lnTo>
                    <a:pt x="262890" y="154736"/>
                  </a:lnTo>
                  <a:close/>
                </a:path>
                <a:path extrusionOk="0" h="266700" w="266064">
                  <a:moveTo>
                    <a:pt x="266065" y="60375"/>
                  </a:moveTo>
                  <a:lnTo>
                    <a:pt x="243332" y="61137"/>
                  </a:lnTo>
                  <a:lnTo>
                    <a:pt x="227418" y="40944"/>
                  </a:lnTo>
                  <a:lnTo>
                    <a:pt x="208102" y="24282"/>
                  </a:lnTo>
                  <a:lnTo>
                    <a:pt x="185940" y="11569"/>
                  </a:lnTo>
                  <a:lnTo>
                    <a:pt x="161544" y="3225"/>
                  </a:lnTo>
                  <a:lnTo>
                    <a:pt x="118732" y="0"/>
                  </a:lnTo>
                  <a:lnTo>
                    <a:pt x="78498" y="9956"/>
                  </a:lnTo>
                  <a:lnTo>
                    <a:pt x="43522" y="31445"/>
                  </a:lnTo>
                  <a:lnTo>
                    <a:pt x="16459" y="62865"/>
                  </a:lnTo>
                  <a:lnTo>
                    <a:pt x="0" y="102539"/>
                  </a:lnTo>
                  <a:lnTo>
                    <a:pt x="15113" y="106095"/>
                  </a:lnTo>
                  <a:lnTo>
                    <a:pt x="21513" y="86728"/>
                  </a:lnTo>
                  <a:lnTo>
                    <a:pt x="31064" y="68884"/>
                  </a:lnTo>
                  <a:lnTo>
                    <a:pt x="43484" y="52946"/>
                  </a:lnTo>
                  <a:lnTo>
                    <a:pt x="58547" y="39293"/>
                  </a:lnTo>
                  <a:lnTo>
                    <a:pt x="100965" y="18707"/>
                  </a:lnTo>
                  <a:lnTo>
                    <a:pt x="146380" y="16052"/>
                  </a:lnTo>
                  <a:lnTo>
                    <a:pt x="189433" y="30657"/>
                  </a:lnTo>
                  <a:lnTo>
                    <a:pt x="224790" y="61772"/>
                  </a:lnTo>
                  <a:lnTo>
                    <a:pt x="202438" y="62534"/>
                  </a:lnTo>
                  <a:lnTo>
                    <a:pt x="256794" y="129590"/>
                  </a:lnTo>
                  <a:lnTo>
                    <a:pt x="266065" y="60375"/>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1007" name="Google Shape;1007;p52"/>
          <p:cNvGrpSpPr/>
          <p:nvPr/>
        </p:nvGrpSpPr>
        <p:grpSpPr>
          <a:xfrm>
            <a:off x="2333371" y="953135"/>
            <a:ext cx="419353" cy="511175"/>
            <a:chOff x="2333371" y="953135"/>
            <a:chExt cx="419353" cy="511175"/>
          </a:xfrm>
        </p:grpSpPr>
        <p:pic>
          <p:nvPicPr>
            <p:cNvPr id="1008" name="Google Shape;1008;p52"/>
            <p:cNvPicPr preferRelativeResize="0"/>
            <p:nvPr/>
          </p:nvPicPr>
          <p:blipFill rotWithShape="1">
            <a:blip r:embed="rId7">
              <a:alphaModFix/>
            </a:blip>
            <a:srcRect b="0" l="0" r="0" t="0"/>
            <a:stretch/>
          </p:blipFill>
          <p:spPr>
            <a:xfrm>
              <a:off x="2416682" y="1210183"/>
              <a:ext cx="94361" cy="94233"/>
            </a:xfrm>
            <a:prstGeom prst="rect">
              <a:avLst/>
            </a:prstGeom>
            <a:noFill/>
            <a:ln>
              <a:noFill/>
            </a:ln>
          </p:spPr>
        </p:pic>
        <p:sp>
          <p:nvSpPr>
            <p:cNvPr id="1009" name="Google Shape;1009;p52"/>
            <p:cNvSpPr/>
            <p:nvPr/>
          </p:nvSpPr>
          <p:spPr>
            <a:xfrm>
              <a:off x="2333371" y="1123657"/>
              <a:ext cx="266065" cy="266700"/>
            </a:xfrm>
            <a:custGeom>
              <a:rect b="b" l="l" r="r" t="t"/>
              <a:pathLst>
                <a:path extrusionOk="0" h="266700" w="266064">
                  <a:moveTo>
                    <a:pt x="262890" y="154724"/>
                  </a:moveTo>
                  <a:lnTo>
                    <a:pt x="247650" y="152311"/>
                  </a:lnTo>
                  <a:lnTo>
                    <a:pt x="242722" y="172097"/>
                  </a:lnTo>
                  <a:lnTo>
                    <a:pt x="234581" y="190588"/>
                  </a:lnTo>
                  <a:lnTo>
                    <a:pt x="223405" y="207454"/>
                  </a:lnTo>
                  <a:lnTo>
                    <a:pt x="209423" y="222288"/>
                  </a:lnTo>
                  <a:lnTo>
                    <a:pt x="168681" y="246024"/>
                  </a:lnTo>
                  <a:lnTo>
                    <a:pt x="123609" y="252069"/>
                  </a:lnTo>
                  <a:lnTo>
                    <a:pt x="79565" y="240792"/>
                  </a:lnTo>
                  <a:lnTo>
                    <a:pt x="41910" y="212509"/>
                  </a:lnTo>
                  <a:lnTo>
                    <a:pt x="64262" y="210096"/>
                  </a:lnTo>
                  <a:lnTo>
                    <a:pt x="4826" y="147358"/>
                  </a:lnTo>
                  <a:lnTo>
                    <a:pt x="889" y="216954"/>
                  </a:lnTo>
                  <a:lnTo>
                    <a:pt x="23495" y="214541"/>
                  </a:lnTo>
                  <a:lnTo>
                    <a:pt x="40944" y="233514"/>
                  </a:lnTo>
                  <a:lnTo>
                    <a:pt x="61480" y="248666"/>
                  </a:lnTo>
                  <a:lnTo>
                    <a:pt x="84518" y="259638"/>
                  </a:lnTo>
                  <a:lnTo>
                    <a:pt x="109474" y="266103"/>
                  </a:lnTo>
                  <a:lnTo>
                    <a:pt x="152400" y="266039"/>
                  </a:lnTo>
                  <a:lnTo>
                    <a:pt x="191744" y="253022"/>
                  </a:lnTo>
                  <a:lnTo>
                    <a:pt x="224955" y="228904"/>
                  </a:lnTo>
                  <a:lnTo>
                    <a:pt x="249516" y="195529"/>
                  </a:lnTo>
                  <a:lnTo>
                    <a:pt x="262890" y="154724"/>
                  </a:lnTo>
                  <a:close/>
                </a:path>
                <a:path extrusionOk="0" h="266700" w="266064">
                  <a:moveTo>
                    <a:pt x="266065" y="60490"/>
                  </a:moveTo>
                  <a:lnTo>
                    <a:pt x="243332" y="61125"/>
                  </a:lnTo>
                  <a:lnTo>
                    <a:pt x="227418" y="40932"/>
                  </a:lnTo>
                  <a:lnTo>
                    <a:pt x="208114" y="24269"/>
                  </a:lnTo>
                  <a:lnTo>
                    <a:pt x="185991" y="11557"/>
                  </a:lnTo>
                  <a:lnTo>
                    <a:pt x="161671" y="3213"/>
                  </a:lnTo>
                  <a:lnTo>
                    <a:pt x="118795" y="0"/>
                  </a:lnTo>
                  <a:lnTo>
                    <a:pt x="78536" y="9982"/>
                  </a:lnTo>
                  <a:lnTo>
                    <a:pt x="43535" y="31496"/>
                  </a:lnTo>
                  <a:lnTo>
                    <a:pt x="16471" y="62890"/>
                  </a:lnTo>
                  <a:lnTo>
                    <a:pt x="0" y="102527"/>
                  </a:lnTo>
                  <a:lnTo>
                    <a:pt x="15113" y="106083"/>
                  </a:lnTo>
                  <a:lnTo>
                    <a:pt x="21513" y="86741"/>
                  </a:lnTo>
                  <a:lnTo>
                    <a:pt x="31064" y="68922"/>
                  </a:lnTo>
                  <a:lnTo>
                    <a:pt x="43484" y="52997"/>
                  </a:lnTo>
                  <a:lnTo>
                    <a:pt x="58547" y="39281"/>
                  </a:lnTo>
                  <a:lnTo>
                    <a:pt x="100965" y="18707"/>
                  </a:lnTo>
                  <a:lnTo>
                    <a:pt x="146380" y="16090"/>
                  </a:lnTo>
                  <a:lnTo>
                    <a:pt x="189433" y="30695"/>
                  </a:lnTo>
                  <a:lnTo>
                    <a:pt x="224790" y="61760"/>
                  </a:lnTo>
                  <a:lnTo>
                    <a:pt x="202438" y="62522"/>
                  </a:lnTo>
                  <a:lnTo>
                    <a:pt x="256794" y="129578"/>
                  </a:lnTo>
                  <a:lnTo>
                    <a:pt x="266065" y="6049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010" name="Google Shape;1010;p52"/>
            <p:cNvPicPr preferRelativeResize="0"/>
            <p:nvPr/>
          </p:nvPicPr>
          <p:blipFill rotWithShape="1">
            <a:blip r:embed="rId12">
              <a:alphaModFix/>
            </a:blip>
            <a:srcRect b="0" l="0" r="0" t="0"/>
            <a:stretch/>
          </p:blipFill>
          <p:spPr>
            <a:xfrm>
              <a:off x="2605785" y="1258443"/>
              <a:ext cx="144018" cy="205867"/>
            </a:xfrm>
            <a:prstGeom prst="rect">
              <a:avLst/>
            </a:prstGeom>
            <a:noFill/>
            <a:ln>
              <a:noFill/>
            </a:ln>
          </p:spPr>
        </p:pic>
        <p:sp>
          <p:nvSpPr>
            <p:cNvPr id="1011" name="Google Shape;1011;p52"/>
            <p:cNvSpPr/>
            <p:nvPr/>
          </p:nvSpPr>
          <p:spPr>
            <a:xfrm>
              <a:off x="2608579" y="953135"/>
              <a:ext cx="144145" cy="309880"/>
            </a:xfrm>
            <a:custGeom>
              <a:rect b="b" l="l" r="r" t="t"/>
              <a:pathLst>
                <a:path extrusionOk="0" h="309880" w="144144">
                  <a:moveTo>
                    <a:pt x="72008" y="0"/>
                  </a:moveTo>
                  <a:lnTo>
                    <a:pt x="0" y="72009"/>
                  </a:lnTo>
                  <a:lnTo>
                    <a:pt x="36068" y="72009"/>
                  </a:lnTo>
                  <a:lnTo>
                    <a:pt x="36068" y="237870"/>
                  </a:lnTo>
                  <a:lnTo>
                    <a:pt x="0" y="237870"/>
                  </a:lnTo>
                  <a:lnTo>
                    <a:pt x="72008" y="309879"/>
                  </a:lnTo>
                  <a:lnTo>
                    <a:pt x="144018" y="237870"/>
                  </a:lnTo>
                  <a:lnTo>
                    <a:pt x="108076" y="237870"/>
                  </a:lnTo>
                  <a:lnTo>
                    <a:pt x="108076" y="72009"/>
                  </a:lnTo>
                  <a:lnTo>
                    <a:pt x="144018" y="72009"/>
                  </a:lnTo>
                  <a:lnTo>
                    <a:pt x="72008"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1012" name="Google Shape;1012;p52"/>
          <p:cNvGrpSpPr/>
          <p:nvPr/>
        </p:nvGrpSpPr>
        <p:grpSpPr>
          <a:xfrm>
            <a:off x="998219" y="1632966"/>
            <a:ext cx="2941498" cy="1792731"/>
            <a:chOff x="998219" y="1632966"/>
            <a:chExt cx="2941498" cy="1792731"/>
          </a:xfrm>
        </p:grpSpPr>
        <p:pic>
          <p:nvPicPr>
            <p:cNvPr id="1013" name="Google Shape;1013;p52"/>
            <p:cNvPicPr preferRelativeResize="0"/>
            <p:nvPr/>
          </p:nvPicPr>
          <p:blipFill rotWithShape="1">
            <a:blip r:embed="rId13">
              <a:alphaModFix/>
            </a:blip>
            <a:srcRect b="0" l="0" r="0" t="0"/>
            <a:stretch/>
          </p:blipFill>
          <p:spPr>
            <a:xfrm>
              <a:off x="1187627" y="1632966"/>
              <a:ext cx="2752090" cy="1792731"/>
            </a:xfrm>
            <a:prstGeom prst="rect">
              <a:avLst/>
            </a:prstGeom>
            <a:noFill/>
            <a:ln>
              <a:noFill/>
            </a:ln>
          </p:spPr>
        </p:pic>
        <p:sp>
          <p:nvSpPr>
            <p:cNvPr id="1014" name="Google Shape;1014;p52"/>
            <p:cNvSpPr/>
            <p:nvPr/>
          </p:nvSpPr>
          <p:spPr>
            <a:xfrm>
              <a:off x="998219" y="3086988"/>
              <a:ext cx="313055" cy="315595"/>
            </a:xfrm>
            <a:custGeom>
              <a:rect b="b" l="l" r="r" t="t"/>
              <a:pathLst>
                <a:path extrusionOk="0" h="315595" w="313055">
                  <a:moveTo>
                    <a:pt x="282956" y="0"/>
                  </a:moveTo>
                  <a:lnTo>
                    <a:pt x="156260" y="128016"/>
                  </a:lnTo>
                  <a:lnTo>
                    <a:pt x="29578" y="0"/>
                  </a:lnTo>
                  <a:lnTo>
                    <a:pt x="0" y="29337"/>
                  </a:lnTo>
                  <a:lnTo>
                    <a:pt x="126961" y="157606"/>
                  </a:lnTo>
                  <a:lnTo>
                    <a:pt x="0" y="285750"/>
                  </a:lnTo>
                  <a:lnTo>
                    <a:pt x="29578" y="315087"/>
                  </a:lnTo>
                  <a:lnTo>
                    <a:pt x="156260" y="187198"/>
                  </a:lnTo>
                  <a:lnTo>
                    <a:pt x="282956" y="315087"/>
                  </a:lnTo>
                  <a:lnTo>
                    <a:pt x="312547" y="285750"/>
                  </a:lnTo>
                  <a:lnTo>
                    <a:pt x="185559" y="157606"/>
                  </a:lnTo>
                  <a:lnTo>
                    <a:pt x="312547" y="29337"/>
                  </a:lnTo>
                  <a:lnTo>
                    <a:pt x="282956"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1015" name="Google Shape;1015;p52"/>
          <p:cNvSpPr txBox="1"/>
          <p:nvPr/>
        </p:nvSpPr>
        <p:spPr>
          <a:xfrm>
            <a:off x="6049525" y="3587250"/>
            <a:ext cx="2808600" cy="10779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6975">
            <a:normAutofit fontScale="92500" lnSpcReduction="20000"/>
          </a:bodyPr>
          <a:lstStyle/>
          <a:p>
            <a:pPr indent="0" lvl="0" marL="2032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254000" marR="271780" rtl="0" algn="l">
              <a:spcBef>
                <a:spcPts val="375"/>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It is best to place them about 1/3 of the thickness of the finger from the back of the finger.</a:t>
            </a:r>
            <a:endParaRPr b="1" sz="1800">
              <a:solidFill>
                <a:srgbClr val="FFFFFF"/>
              </a:solidFill>
              <a:latin typeface="Atkinson Hyperlegible"/>
              <a:ea typeface="Atkinson Hyperlegible"/>
              <a:cs typeface="Atkinson Hyperlegible"/>
              <a:sym typeface="Atkinson Hyperlegible"/>
            </a:endParaRPr>
          </a:p>
        </p:txBody>
      </p:sp>
      <p:sp>
        <p:nvSpPr>
          <p:cNvPr id="1016" name="Google Shape;1016;p52"/>
          <p:cNvSpPr/>
          <p:nvPr/>
        </p:nvSpPr>
        <p:spPr>
          <a:xfrm>
            <a:off x="5070825" y="3090579"/>
            <a:ext cx="424925" cy="310296"/>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53"/>
          <p:cNvSpPr/>
          <p:nvPr/>
        </p:nvSpPr>
        <p:spPr>
          <a:xfrm>
            <a:off x="7204709" y="915542"/>
            <a:ext cx="1760220" cy="2378075"/>
          </a:xfrm>
          <a:custGeom>
            <a:rect b="b" l="l" r="r" t="t"/>
            <a:pathLst>
              <a:path extrusionOk="0" h="2378075" w="1760220">
                <a:moveTo>
                  <a:pt x="1759711" y="0"/>
                </a:moveTo>
                <a:lnTo>
                  <a:pt x="0" y="0"/>
                </a:lnTo>
                <a:lnTo>
                  <a:pt x="0" y="2377820"/>
                </a:lnTo>
                <a:lnTo>
                  <a:pt x="1759711" y="2377820"/>
                </a:lnTo>
                <a:lnTo>
                  <a:pt x="1759711"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nvGrpSpPr>
          <p:cNvPr id="1022" name="Google Shape;1022;p53"/>
          <p:cNvGrpSpPr/>
          <p:nvPr/>
        </p:nvGrpSpPr>
        <p:grpSpPr>
          <a:xfrm>
            <a:off x="4039234" y="915542"/>
            <a:ext cx="3056890" cy="2362835"/>
            <a:chOff x="4039234" y="915542"/>
            <a:chExt cx="3056890" cy="2362835"/>
          </a:xfrm>
        </p:grpSpPr>
        <p:sp>
          <p:nvSpPr>
            <p:cNvPr id="1023" name="Google Shape;1023;p53"/>
            <p:cNvSpPr/>
            <p:nvPr/>
          </p:nvSpPr>
          <p:spPr>
            <a:xfrm>
              <a:off x="4039234" y="915542"/>
              <a:ext cx="3056890" cy="2362835"/>
            </a:xfrm>
            <a:custGeom>
              <a:rect b="b" l="l" r="r" t="t"/>
              <a:pathLst>
                <a:path extrusionOk="0" h="2362835" w="3056890">
                  <a:moveTo>
                    <a:pt x="3056636" y="0"/>
                  </a:moveTo>
                  <a:lnTo>
                    <a:pt x="0" y="0"/>
                  </a:lnTo>
                  <a:lnTo>
                    <a:pt x="0" y="2362835"/>
                  </a:lnTo>
                  <a:lnTo>
                    <a:pt x="3056636" y="2362835"/>
                  </a:lnTo>
                  <a:lnTo>
                    <a:pt x="3056636"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024" name="Google Shape;1024;p53"/>
            <p:cNvPicPr preferRelativeResize="0"/>
            <p:nvPr/>
          </p:nvPicPr>
          <p:blipFill rotWithShape="1">
            <a:blip r:embed="rId3">
              <a:alphaModFix/>
            </a:blip>
            <a:srcRect b="0" l="0" r="0" t="0"/>
            <a:stretch/>
          </p:blipFill>
          <p:spPr>
            <a:xfrm>
              <a:off x="4119879" y="1022222"/>
              <a:ext cx="2975991" cy="2084196"/>
            </a:xfrm>
            <a:prstGeom prst="rect">
              <a:avLst/>
            </a:prstGeom>
            <a:noFill/>
            <a:ln>
              <a:noFill/>
            </a:ln>
          </p:spPr>
        </p:pic>
      </p:grpSp>
      <p:pic>
        <p:nvPicPr>
          <p:cNvPr id="1025" name="Google Shape;1025;p53"/>
          <p:cNvPicPr preferRelativeResize="0"/>
          <p:nvPr/>
        </p:nvPicPr>
        <p:blipFill rotWithShape="1">
          <a:blip r:embed="rId4">
            <a:alphaModFix/>
          </a:blip>
          <a:srcRect b="0" l="0" r="0" t="0"/>
          <a:stretch/>
        </p:blipFill>
        <p:spPr>
          <a:xfrm>
            <a:off x="7437373" y="940943"/>
            <a:ext cx="1527175" cy="2250058"/>
          </a:xfrm>
          <a:prstGeom prst="rect">
            <a:avLst/>
          </a:prstGeom>
          <a:noFill/>
          <a:ln>
            <a:noFill/>
          </a:ln>
        </p:spPr>
      </p:pic>
      <p:grpSp>
        <p:nvGrpSpPr>
          <p:cNvPr id="1026" name="Google Shape;1026;p53"/>
          <p:cNvGrpSpPr/>
          <p:nvPr/>
        </p:nvGrpSpPr>
        <p:grpSpPr>
          <a:xfrm>
            <a:off x="395541" y="640969"/>
            <a:ext cx="3477260" cy="2651125"/>
            <a:chOff x="395541" y="640969"/>
            <a:chExt cx="3477260" cy="2651125"/>
          </a:xfrm>
        </p:grpSpPr>
        <p:sp>
          <p:nvSpPr>
            <p:cNvPr id="1027" name="Google Shape;1027;p53"/>
            <p:cNvSpPr/>
            <p:nvPr/>
          </p:nvSpPr>
          <p:spPr>
            <a:xfrm>
              <a:off x="395541" y="640969"/>
              <a:ext cx="3477260" cy="2651125"/>
            </a:xfrm>
            <a:custGeom>
              <a:rect b="b" l="l" r="r" t="t"/>
              <a:pathLst>
                <a:path extrusionOk="0" h="2651125" w="3477260">
                  <a:moveTo>
                    <a:pt x="3477005" y="0"/>
                  </a:moveTo>
                  <a:lnTo>
                    <a:pt x="0" y="0"/>
                  </a:lnTo>
                  <a:lnTo>
                    <a:pt x="0" y="2650870"/>
                  </a:lnTo>
                  <a:lnTo>
                    <a:pt x="3477005" y="2650870"/>
                  </a:lnTo>
                  <a:lnTo>
                    <a:pt x="3477005"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028" name="Google Shape;1028;p53"/>
            <p:cNvPicPr preferRelativeResize="0"/>
            <p:nvPr/>
          </p:nvPicPr>
          <p:blipFill rotWithShape="1">
            <a:blip r:embed="rId5">
              <a:alphaModFix/>
            </a:blip>
            <a:srcRect b="0" l="0" r="0" t="0"/>
            <a:stretch/>
          </p:blipFill>
          <p:spPr>
            <a:xfrm>
              <a:off x="506603" y="699516"/>
              <a:ext cx="3366008" cy="2520314"/>
            </a:xfrm>
            <a:prstGeom prst="rect">
              <a:avLst/>
            </a:prstGeom>
            <a:noFill/>
            <a:ln>
              <a:noFill/>
            </a:ln>
          </p:spPr>
        </p:pic>
        <p:pic>
          <p:nvPicPr>
            <p:cNvPr id="1029" name="Google Shape;1029;p53"/>
            <p:cNvPicPr preferRelativeResize="0"/>
            <p:nvPr/>
          </p:nvPicPr>
          <p:blipFill rotWithShape="1">
            <a:blip r:embed="rId6">
              <a:alphaModFix/>
            </a:blip>
            <a:srcRect b="0" l="0" r="0" t="0"/>
            <a:stretch/>
          </p:blipFill>
          <p:spPr>
            <a:xfrm>
              <a:off x="2074799" y="2175635"/>
              <a:ext cx="215900" cy="215012"/>
            </a:xfrm>
            <a:prstGeom prst="rect">
              <a:avLst/>
            </a:prstGeom>
            <a:noFill/>
            <a:ln>
              <a:noFill/>
            </a:ln>
          </p:spPr>
        </p:pic>
        <p:pic>
          <p:nvPicPr>
            <p:cNvPr id="1030" name="Google Shape;1030;p53"/>
            <p:cNvPicPr preferRelativeResize="0"/>
            <p:nvPr/>
          </p:nvPicPr>
          <p:blipFill rotWithShape="1">
            <a:blip r:embed="rId7">
              <a:alphaModFix/>
            </a:blip>
            <a:srcRect b="0" l="0" r="0" t="0"/>
            <a:stretch/>
          </p:blipFill>
          <p:spPr>
            <a:xfrm>
              <a:off x="2056511" y="1447688"/>
              <a:ext cx="216026" cy="214995"/>
            </a:xfrm>
            <a:prstGeom prst="rect">
              <a:avLst/>
            </a:prstGeom>
            <a:noFill/>
            <a:ln>
              <a:noFill/>
            </a:ln>
          </p:spPr>
        </p:pic>
        <p:pic>
          <p:nvPicPr>
            <p:cNvPr id="1031" name="Google Shape;1031;p53"/>
            <p:cNvPicPr preferRelativeResize="0"/>
            <p:nvPr/>
          </p:nvPicPr>
          <p:blipFill rotWithShape="1">
            <a:blip r:embed="rId8">
              <a:alphaModFix/>
            </a:blip>
            <a:srcRect b="0" l="0" r="0" t="0"/>
            <a:stretch/>
          </p:blipFill>
          <p:spPr>
            <a:xfrm>
              <a:off x="2036445" y="1810763"/>
              <a:ext cx="216027" cy="214885"/>
            </a:xfrm>
            <a:prstGeom prst="rect">
              <a:avLst/>
            </a:prstGeom>
            <a:noFill/>
            <a:ln>
              <a:noFill/>
            </a:ln>
          </p:spPr>
        </p:pic>
        <p:pic>
          <p:nvPicPr>
            <p:cNvPr id="1032" name="Google Shape;1032;p53"/>
            <p:cNvPicPr preferRelativeResize="0"/>
            <p:nvPr/>
          </p:nvPicPr>
          <p:blipFill rotWithShape="1">
            <a:blip r:embed="rId9">
              <a:alphaModFix/>
            </a:blip>
            <a:srcRect b="0" l="0" r="0" t="0"/>
            <a:stretch/>
          </p:blipFill>
          <p:spPr>
            <a:xfrm>
              <a:off x="2158237" y="1106185"/>
              <a:ext cx="216026" cy="214995"/>
            </a:xfrm>
            <a:prstGeom prst="rect">
              <a:avLst/>
            </a:prstGeom>
            <a:noFill/>
            <a:ln>
              <a:noFill/>
            </a:ln>
          </p:spPr>
        </p:pic>
        <p:pic>
          <p:nvPicPr>
            <p:cNvPr id="1033" name="Google Shape;1033;p53"/>
            <p:cNvPicPr preferRelativeResize="0"/>
            <p:nvPr/>
          </p:nvPicPr>
          <p:blipFill rotWithShape="1">
            <a:blip r:embed="rId10">
              <a:alphaModFix/>
            </a:blip>
            <a:srcRect b="0" l="0" r="0" t="0"/>
            <a:stretch/>
          </p:blipFill>
          <p:spPr>
            <a:xfrm>
              <a:off x="3154426" y="2108198"/>
              <a:ext cx="215900" cy="214885"/>
            </a:xfrm>
            <a:prstGeom prst="rect">
              <a:avLst/>
            </a:prstGeom>
            <a:noFill/>
            <a:ln>
              <a:noFill/>
            </a:ln>
          </p:spPr>
        </p:pic>
      </p:grpSp>
      <p:sp>
        <p:nvSpPr>
          <p:cNvPr id="1034" name="Google Shape;1034;p53"/>
          <p:cNvSpPr txBox="1"/>
          <p:nvPr>
            <p:ph type="title"/>
          </p:nvPr>
        </p:nvSpPr>
        <p:spPr>
          <a:xfrm>
            <a:off x="1184859" y="24765"/>
            <a:ext cx="67734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Finger joint (at the base)</a:t>
            </a:r>
            <a:endParaRPr b="1">
              <a:latin typeface="Atkinson Hyperlegible"/>
              <a:ea typeface="Atkinson Hyperlegible"/>
              <a:cs typeface="Atkinson Hyperlegible"/>
              <a:sym typeface="Atkinson Hyperlegible"/>
            </a:endParaRPr>
          </a:p>
        </p:txBody>
      </p:sp>
      <p:sp>
        <p:nvSpPr>
          <p:cNvPr id="1035" name="Google Shape;1035;p53"/>
          <p:cNvSpPr txBox="1"/>
          <p:nvPr/>
        </p:nvSpPr>
        <p:spPr>
          <a:xfrm>
            <a:off x="649125" y="3418550"/>
            <a:ext cx="7667700" cy="15045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57775">
            <a:normAutofit fontScale="77500"/>
          </a:bodyPr>
          <a:lstStyle/>
          <a:p>
            <a:pPr indent="0" lvl="0" marL="13462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⇒Approximate placement (at the base of the fingers)</a:t>
            </a:r>
            <a:endParaRPr sz="1800">
              <a:solidFill>
                <a:schemeClr val="dk1"/>
              </a:solidFill>
              <a:latin typeface="Atkinson Hyperlegible"/>
              <a:ea typeface="Atkinson Hyperlegible"/>
              <a:cs typeface="Atkinson Hyperlegible"/>
              <a:sym typeface="Atkinson Hyperlegible"/>
            </a:endParaRPr>
          </a:p>
          <a:p>
            <a:pPr indent="0" lvl="0" marL="391160" rtl="0" algn="l">
              <a:spcBef>
                <a:spcPts val="229"/>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root joints of the fingers are not located at the apparent base of the fingers, but </a:t>
            </a:r>
            <a:r>
              <a:rPr b="1" lang="en-US" sz="1600">
                <a:solidFill>
                  <a:schemeClr val="lt1"/>
                </a:solidFill>
                <a:latin typeface="Atkinson Hyperlegible"/>
                <a:ea typeface="Atkinson Hyperlegible"/>
                <a:cs typeface="Atkinson Hyperlegible"/>
                <a:sym typeface="Atkinson Hyperlegible"/>
              </a:rPr>
              <a:t>"in the palm".</a:t>
            </a:r>
            <a:endParaRPr sz="1600">
              <a:solidFill>
                <a:schemeClr val="dk1"/>
              </a:solidFill>
              <a:latin typeface="Atkinson Hyperlegible"/>
              <a:ea typeface="Atkinson Hyperlegible"/>
              <a:cs typeface="Atkinson Hyperlegible"/>
              <a:sym typeface="Atkinson Hyperlegible"/>
            </a:endParaRPr>
          </a:p>
          <a:p>
            <a:pPr indent="0" lvl="0" marL="391160" marR="670560"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Notice that when you bend your fingers from the base, you are </a:t>
            </a:r>
            <a:r>
              <a:rPr b="1" lang="en-US" sz="1600">
                <a:solidFill>
                  <a:schemeClr val="lt1"/>
                </a:solidFill>
                <a:latin typeface="Atkinson Hyperlegible"/>
                <a:ea typeface="Atkinson Hyperlegible"/>
                <a:cs typeface="Atkinson Hyperlegible"/>
                <a:sym typeface="Atkinson Hyperlegible"/>
              </a:rPr>
              <a:t>bending your palm halfway. </a:t>
            </a:r>
            <a:r>
              <a:rPr lang="en-US" sz="1600">
                <a:solidFill>
                  <a:schemeClr val="lt1"/>
                </a:solidFill>
                <a:latin typeface="Atkinson Hyperlegible"/>
                <a:ea typeface="Atkinson Hyperlegible"/>
                <a:cs typeface="Atkinson Hyperlegible"/>
                <a:sym typeface="Atkinson Hyperlegible"/>
              </a:rPr>
              <a:t>A</a:t>
            </a:r>
            <a:r>
              <a:rPr b="1" lang="en-US" sz="1600">
                <a:solidFill>
                  <a:schemeClr val="lt1"/>
                </a:solidFill>
                <a:latin typeface="Atkinson Hyperlegible"/>
                <a:ea typeface="Atkinson Hyperlegible"/>
                <a:cs typeface="Atkinson Hyperlegible"/>
                <a:sym typeface="Atkinson Hyperlegible"/>
              </a:rPr>
              <a:t> </a:t>
            </a:r>
            <a:r>
              <a:rPr lang="en-US" sz="1600">
                <a:solidFill>
                  <a:schemeClr val="lt1"/>
                </a:solidFill>
                <a:latin typeface="Atkinson Hyperlegible"/>
                <a:ea typeface="Atkinson Hyperlegible"/>
                <a:cs typeface="Atkinson Hyperlegible"/>
                <a:sym typeface="Atkinson Hyperlegible"/>
              </a:rPr>
              <a:t>good rule of thumb for placement is to think of it as </a:t>
            </a:r>
            <a:r>
              <a:rPr b="1" lang="en-US" sz="1600">
                <a:solidFill>
                  <a:schemeClr val="lt1"/>
                </a:solidFill>
                <a:latin typeface="Atkinson Hyperlegible"/>
                <a:ea typeface="Atkinson Hyperlegible"/>
                <a:cs typeface="Atkinson Hyperlegible"/>
                <a:sym typeface="Atkinson Hyperlegible"/>
              </a:rPr>
              <a:t>directly below the knuckle </a:t>
            </a:r>
            <a:r>
              <a:rPr lang="en-US" sz="1600">
                <a:solidFill>
                  <a:schemeClr val="lt1"/>
                </a:solidFill>
                <a:latin typeface="Atkinson Hyperlegible"/>
                <a:ea typeface="Atkinson Hyperlegible"/>
                <a:cs typeface="Atkinson Hyperlegible"/>
                <a:sym typeface="Atkinson Hyperlegible"/>
              </a:rPr>
              <a:t>of each finger.</a:t>
            </a:r>
            <a:endParaRPr sz="1600">
              <a:solidFill>
                <a:schemeClr val="dk1"/>
              </a:solidFill>
              <a:latin typeface="Atkinson Hyperlegible"/>
              <a:ea typeface="Atkinson Hyperlegible"/>
              <a:cs typeface="Atkinson Hyperlegible"/>
              <a:sym typeface="Atkinson Hyperlegible"/>
            </a:endParaRPr>
          </a:p>
          <a:p>
            <a:pPr indent="0" lvl="0" marL="391160" rtl="0" algn="l">
              <a:spcBef>
                <a:spcPts val="96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Notice also that the base of the thumb starts </a:t>
            </a:r>
            <a:r>
              <a:rPr b="1" lang="en-US" sz="1600">
                <a:solidFill>
                  <a:schemeClr val="lt1"/>
                </a:solidFill>
                <a:latin typeface="Atkinson Hyperlegible"/>
                <a:ea typeface="Atkinson Hyperlegible"/>
                <a:cs typeface="Atkinson Hyperlegible"/>
                <a:sym typeface="Atkinson Hyperlegible"/>
              </a:rPr>
              <a:t>near the border between the wrist and the palm.</a:t>
            </a:r>
            <a:endParaRPr b="1" sz="1800">
              <a:solidFill>
                <a:srgbClr val="FFFFFF"/>
              </a:solidFill>
              <a:latin typeface="Atkinson Hyperlegible"/>
              <a:ea typeface="Atkinson Hyperlegible"/>
              <a:cs typeface="Atkinson Hyperlegible"/>
              <a:sym typeface="Atkinson Hyperlegible"/>
            </a:endParaRPr>
          </a:p>
        </p:txBody>
      </p:sp>
      <p:grpSp>
        <p:nvGrpSpPr>
          <p:cNvPr id="1036" name="Google Shape;1036;p53"/>
          <p:cNvGrpSpPr/>
          <p:nvPr/>
        </p:nvGrpSpPr>
        <p:grpSpPr>
          <a:xfrm>
            <a:off x="5591302" y="1573009"/>
            <a:ext cx="295910" cy="295910"/>
            <a:chOff x="5591302" y="1573009"/>
            <a:chExt cx="295910" cy="295910"/>
          </a:xfrm>
        </p:grpSpPr>
        <p:pic>
          <p:nvPicPr>
            <p:cNvPr id="1037" name="Google Shape;1037;p53"/>
            <p:cNvPicPr preferRelativeResize="0"/>
            <p:nvPr/>
          </p:nvPicPr>
          <p:blipFill rotWithShape="1">
            <a:blip r:embed="rId11">
              <a:alphaModFix/>
            </a:blip>
            <a:srcRect b="0" l="0" r="0" t="0"/>
            <a:stretch/>
          </p:blipFill>
          <p:spPr>
            <a:xfrm>
              <a:off x="5683758" y="1669033"/>
              <a:ext cx="104775" cy="104775"/>
            </a:xfrm>
            <a:prstGeom prst="rect">
              <a:avLst/>
            </a:prstGeom>
            <a:noFill/>
            <a:ln>
              <a:noFill/>
            </a:ln>
          </p:spPr>
        </p:pic>
        <p:sp>
          <p:nvSpPr>
            <p:cNvPr id="1038" name="Google Shape;1038;p53"/>
            <p:cNvSpPr/>
            <p:nvPr/>
          </p:nvSpPr>
          <p:spPr>
            <a:xfrm>
              <a:off x="5591302" y="1573009"/>
              <a:ext cx="295910" cy="295910"/>
            </a:xfrm>
            <a:custGeom>
              <a:rect b="b" l="l" r="r" t="t"/>
              <a:pathLst>
                <a:path extrusionOk="0" h="295910" w="295910">
                  <a:moveTo>
                    <a:pt x="291973" y="171843"/>
                  </a:moveTo>
                  <a:lnTo>
                    <a:pt x="274955" y="169049"/>
                  </a:lnTo>
                  <a:lnTo>
                    <a:pt x="269519" y="191058"/>
                  </a:lnTo>
                  <a:lnTo>
                    <a:pt x="260451" y="211632"/>
                  </a:lnTo>
                  <a:lnTo>
                    <a:pt x="248031" y="230352"/>
                  </a:lnTo>
                  <a:lnTo>
                    <a:pt x="232537" y="246786"/>
                  </a:lnTo>
                  <a:lnTo>
                    <a:pt x="196951" y="269455"/>
                  </a:lnTo>
                  <a:lnTo>
                    <a:pt x="157492" y="279539"/>
                  </a:lnTo>
                  <a:lnTo>
                    <a:pt x="117221" y="277202"/>
                  </a:lnTo>
                  <a:lnTo>
                    <a:pt x="79184" y="262623"/>
                  </a:lnTo>
                  <a:lnTo>
                    <a:pt x="46482" y="235978"/>
                  </a:lnTo>
                  <a:lnTo>
                    <a:pt x="71247" y="233311"/>
                  </a:lnTo>
                  <a:lnTo>
                    <a:pt x="5334" y="163715"/>
                  </a:lnTo>
                  <a:lnTo>
                    <a:pt x="1016" y="241058"/>
                  </a:lnTo>
                  <a:lnTo>
                    <a:pt x="26035" y="238264"/>
                  </a:lnTo>
                  <a:lnTo>
                    <a:pt x="45402" y="259334"/>
                  </a:lnTo>
                  <a:lnTo>
                    <a:pt x="68211" y="276148"/>
                  </a:lnTo>
                  <a:lnTo>
                    <a:pt x="93802" y="288353"/>
                  </a:lnTo>
                  <a:lnTo>
                    <a:pt x="121539" y="295541"/>
                  </a:lnTo>
                  <a:lnTo>
                    <a:pt x="169176" y="295452"/>
                  </a:lnTo>
                  <a:lnTo>
                    <a:pt x="212852" y="280974"/>
                  </a:lnTo>
                  <a:lnTo>
                    <a:pt x="249745" y="254177"/>
                  </a:lnTo>
                  <a:lnTo>
                    <a:pt x="277063" y="217119"/>
                  </a:lnTo>
                  <a:lnTo>
                    <a:pt x="291973" y="171843"/>
                  </a:lnTo>
                  <a:close/>
                </a:path>
                <a:path extrusionOk="0" h="295910" w="295910">
                  <a:moveTo>
                    <a:pt x="295402" y="67068"/>
                  </a:moveTo>
                  <a:lnTo>
                    <a:pt x="270256" y="67957"/>
                  </a:lnTo>
                  <a:lnTo>
                    <a:pt x="252539" y="45491"/>
                  </a:lnTo>
                  <a:lnTo>
                    <a:pt x="231089" y="26962"/>
                  </a:lnTo>
                  <a:lnTo>
                    <a:pt x="206514" y="12827"/>
                  </a:lnTo>
                  <a:lnTo>
                    <a:pt x="179451" y="3568"/>
                  </a:lnTo>
                  <a:lnTo>
                    <a:pt x="131889" y="0"/>
                  </a:lnTo>
                  <a:lnTo>
                    <a:pt x="87198" y="11049"/>
                  </a:lnTo>
                  <a:lnTo>
                    <a:pt x="48348" y="34925"/>
                  </a:lnTo>
                  <a:lnTo>
                    <a:pt x="18288" y="69786"/>
                  </a:lnTo>
                  <a:lnTo>
                    <a:pt x="0" y="113804"/>
                  </a:lnTo>
                  <a:lnTo>
                    <a:pt x="16764" y="117868"/>
                  </a:lnTo>
                  <a:lnTo>
                    <a:pt x="23850" y="96367"/>
                  </a:lnTo>
                  <a:lnTo>
                    <a:pt x="34455" y="76530"/>
                  </a:lnTo>
                  <a:lnTo>
                    <a:pt x="48285" y="58801"/>
                  </a:lnTo>
                  <a:lnTo>
                    <a:pt x="65024" y="43573"/>
                  </a:lnTo>
                  <a:lnTo>
                    <a:pt x="102235" y="23698"/>
                  </a:lnTo>
                  <a:lnTo>
                    <a:pt x="142341" y="16675"/>
                  </a:lnTo>
                  <a:lnTo>
                    <a:pt x="182321" y="22085"/>
                  </a:lnTo>
                  <a:lnTo>
                    <a:pt x="219113" y="39522"/>
                  </a:lnTo>
                  <a:lnTo>
                    <a:pt x="249682" y="68592"/>
                  </a:lnTo>
                  <a:lnTo>
                    <a:pt x="224663" y="69354"/>
                  </a:lnTo>
                  <a:lnTo>
                    <a:pt x="285115" y="143903"/>
                  </a:lnTo>
                  <a:lnTo>
                    <a:pt x="295402" y="67068"/>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1039" name="Google Shape;1039;p53"/>
          <p:cNvGrpSpPr/>
          <p:nvPr/>
        </p:nvGrpSpPr>
        <p:grpSpPr>
          <a:xfrm>
            <a:off x="4368800" y="1917445"/>
            <a:ext cx="2614803" cy="56134"/>
            <a:chOff x="4368800" y="1917445"/>
            <a:chExt cx="2614803" cy="56134"/>
          </a:xfrm>
        </p:grpSpPr>
        <p:sp>
          <p:nvSpPr>
            <p:cNvPr id="1040" name="Google Shape;1040;p53"/>
            <p:cNvSpPr/>
            <p:nvPr/>
          </p:nvSpPr>
          <p:spPr>
            <a:xfrm>
              <a:off x="5517388" y="1917445"/>
              <a:ext cx="1466215" cy="55880"/>
            </a:xfrm>
            <a:custGeom>
              <a:rect b="b" l="l" r="r" t="t"/>
              <a:pathLst>
                <a:path extrusionOk="0" h="55880" w="1466215">
                  <a:moveTo>
                    <a:pt x="1438147" y="0"/>
                  </a:moveTo>
                  <a:lnTo>
                    <a:pt x="1438147" y="13970"/>
                  </a:lnTo>
                  <a:lnTo>
                    <a:pt x="27812" y="13970"/>
                  </a:lnTo>
                  <a:lnTo>
                    <a:pt x="27812" y="0"/>
                  </a:lnTo>
                  <a:lnTo>
                    <a:pt x="0" y="27940"/>
                  </a:lnTo>
                  <a:lnTo>
                    <a:pt x="27812" y="55753"/>
                  </a:lnTo>
                  <a:lnTo>
                    <a:pt x="27812" y="41783"/>
                  </a:lnTo>
                  <a:lnTo>
                    <a:pt x="1438147" y="41783"/>
                  </a:lnTo>
                  <a:lnTo>
                    <a:pt x="1438147" y="55753"/>
                  </a:lnTo>
                  <a:lnTo>
                    <a:pt x="1465961" y="27940"/>
                  </a:lnTo>
                  <a:lnTo>
                    <a:pt x="1438147" y="0"/>
                  </a:lnTo>
                  <a:close/>
                </a:path>
              </a:pathLst>
            </a:custGeom>
            <a:solidFill>
              <a:srgbClr val="00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41" name="Google Shape;1041;p53"/>
            <p:cNvSpPr/>
            <p:nvPr/>
          </p:nvSpPr>
          <p:spPr>
            <a:xfrm>
              <a:off x="4368800" y="1922779"/>
              <a:ext cx="1139190" cy="50800"/>
            </a:xfrm>
            <a:custGeom>
              <a:rect b="b" l="l" r="r" t="t"/>
              <a:pathLst>
                <a:path extrusionOk="0" h="50800" w="1139189">
                  <a:moveTo>
                    <a:pt x="1113789" y="0"/>
                  </a:moveTo>
                  <a:lnTo>
                    <a:pt x="1113789" y="12572"/>
                  </a:lnTo>
                  <a:lnTo>
                    <a:pt x="25273" y="12572"/>
                  </a:lnTo>
                  <a:lnTo>
                    <a:pt x="25273" y="0"/>
                  </a:lnTo>
                  <a:lnTo>
                    <a:pt x="0" y="25145"/>
                  </a:lnTo>
                  <a:lnTo>
                    <a:pt x="25273" y="50418"/>
                  </a:lnTo>
                  <a:lnTo>
                    <a:pt x="25273" y="37845"/>
                  </a:lnTo>
                  <a:lnTo>
                    <a:pt x="1113789" y="37845"/>
                  </a:lnTo>
                  <a:lnTo>
                    <a:pt x="1113789" y="50418"/>
                  </a:lnTo>
                  <a:lnTo>
                    <a:pt x="1139063" y="25145"/>
                  </a:lnTo>
                  <a:lnTo>
                    <a:pt x="1113789"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pic>
        <p:nvPicPr>
          <p:cNvPr id="1042" name="Google Shape;1042;p53"/>
          <p:cNvPicPr preferRelativeResize="0"/>
          <p:nvPr/>
        </p:nvPicPr>
        <p:blipFill rotWithShape="1">
          <a:blip r:embed="rId12">
            <a:alphaModFix/>
          </a:blip>
          <a:srcRect b="0" l="0" r="0" t="0"/>
          <a:stretch/>
        </p:blipFill>
        <p:spPr>
          <a:xfrm>
            <a:off x="8626982" y="1443243"/>
            <a:ext cx="216026" cy="214995"/>
          </a:xfrm>
          <a:prstGeom prst="rect">
            <a:avLst/>
          </a:prstGeom>
          <a:noFill/>
          <a:ln>
            <a:noFill/>
          </a:ln>
        </p:spPr>
      </p:pic>
      <p:pic>
        <p:nvPicPr>
          <p:cNvPr id="1043" name="Google Shape;1043;p53"/>
          <p:cNvPicPr preferRelativeResize="0"/>
          <p:nvPr/>
        </p:nvPicPr>
        <p:blipFill rotWithShape="1">
          <a:blip r:embed="rId13">
            <a:alphaModFix/>
          </a:blip>
          <a:srcRect b="0" l="0" r="0" t="0"/>
          <a:stretch/>
        </p:blipFill>
        <p:spPr>
          <a:xfrm>
            <a:off x="6682740" y="1502408"/>
            <a:ext cx="216026" cy="215012"/>
          </a:xfrm>
          <a:prstGeom prst="rect">
            <a:avLst/>
          </a:prstGeom>
          <a:noFill/>
          <a:ln>
            <a:noFill/>
          </a:ln>
        </p:spPr>
      </p:pic>
      <p:grpSp>
        <p:nvGrpSpPr>
          <p:cNvPr id="1044" name="Google Shape;1044;p53"/>
          <p:cNvGrpSpPr/>
          <p:nvPr/>
        </p:nvGrpSpPr>
        <p:grpSpPr>
          <a:xfrm>
            <a:off x="7523226" y="1504302"/>
            <a:ext cx="1380363" cy="388506"/>
            <a:chOff x="7523226" y="1504302"/>
            <a:chExt cx="1380363" cy="388506"/>
          </a:xfrm>
        </p:grpSpPr>
        <p:pic>
          <p:nvPicPr>
            <p:cNvPr id="1045" name="Google Shape;1045;p53"/>
            <p:cNvPicPr preferRelativeResize="0"/>
            <p:nvPr/>
          </p:nvPicPr>
          <p:blipFill rotWithShape="1">
            <a:blip r:embed="rId14">
              <a:alphaModFix/>
            </a:blip>
            <a:srcRect b="0" l="0" r="0" t="0"/>
            <a:stretch/>
          </p:blipFill>
          <p:spPr>
            <a:xfrm>
              <a:off x="7615682" y="1600327"/>
              <a:ext cx="104775" cy="104775"/>
            </a:xfrm>
            <a:prstGeom prst="rect">
              <a:avLst/>
            </a:prstGeom>
            <a:noFill/>
            <a:ln>
              <a:noFill/>
            </a:ln>
          </p:spPr>
        </p:pic>
        <p:sp>
          <p:nvSpPr>
            <p:cNvPr id="1046" name="Google Shape;1046;p53"/>
            <p:cNvSpPr/>
            <p:nvPr/>
          </p:nvSpPr>
          <p:spPr>
            <a:xfrm>
              <a:off x="7523226" y="1504302"/>
              <a:ext cx="295910" cy="295910"/>
            </a:xfrm>
            <a:custGeom>
              <a:rect b="b" l="l" r="r" t="t"/>
              <a:pathLst>
                <a:path extrusionOk="0" h="295910" w="295909">
                  <a:moveTo>
                    <a:pt x="291973" y="171843"/>
                  </a:moveTo>
                  <a:lnTo>
                    <a:pt x="274955" y="169049"/>
                  </a:lnTo>
                  <a:lnTo>
                    <a:pt x="269455" y="191058"/>
                  </a:lnTo>
                  <a:lnTo>
                    <a:pt x="260388" y="211632"/>
                  </a:lnTo>
                  <a:lnTo>
                    <a:pt x="247967" y="230352"/>
                  </a:lnTo>
                  <a:lnTo>
                    <a:pt x="232410" y="246773"/>
                  </a:lnTo>
                  <a:lnTo>
                    <a:pt x="196837" y="269455"/>
                  </a:lnTo>
                  <a:lnTo>
                    <a:pt x="157416" y="279539"/>
                  </a:lnTo>
                  <a:lnTo>
                    <a:pt x="117170" y="277228"/>
                  </a:lnTo>
                  <a:lnTo>
                    <a:pt x="79171" y="262686"/>
                  </a:lnTo>
                  <a:lnTo>
                    <a:pt x="46482" y="236105"/>
                  </a:lnTo>
                  <a:lnTo>
                    <a:pt x="71247" y="233311"/>
                  </a:lnTo>
                  <a:lnTo>
                    <a:pt x="5334" y="163715"/>
                  </a:lnTo>
                  <a:lnTo>
                    <a:pt x="889" y="241058"/>
                  </a:lnTo>
                  <a:lnTo>
                    <a:pt x="26035" y="238264"/>
                  </a:lnTo>
                  <a:lnTo>
                    <a:pt x="45389" y="259346"/>
                  </a:lnTo>
                  <a:lnTo>
                    <a:pt x="68199" y="276199"/>
                  </a:lnTo>
                  <a:lnTo>
                    <a:pt x="93751" y="288404"/>
                  </a:lnTo>
                  <a:lnTo>
                    <a:pt x="121412" y="295541"/>
                  </a:lnTo>
                  <a:lnTo>
                    <a:pt x="169113" y="295465"/>
                  </a:lnTo>
                  <a:lnTo>
                    <a:pt x="212826" y="281012"/>
                  </a:lnTo>
                  <a:lnTo>
                    <a:pt x="249745" y="254241"/>
                  </a:lnTo>
                  <a:lnTo>
                    <a:pt x="277063" y="217170"/>
                  </a:lnTo>
                  <a:lnTo>
                    <a:pt x="291973" y="171843"/>
                  </a:lnTo>
                  <a:close/>
                </a:path>
                <a:path extrusionOk="0" h="295910" w="295909">
                  <a:moveTo>
                    <a:pt x="295402" y="67195"/>
                  </a:moveTo>
                  <a:lnTo>
                    <a:pt x="270129" y="67957"/>
                  </a:lnTo>
                  <a:lnTo>
                    <a:pt x="252476" y="45491"/>
                  </a:lnTo>
                  <a:lnTo>
                    <a:pt x="231025" y="26962"/>
                  </a:lnTo>
                  <a:lnTo>
                    <a:pt x="206451" y="12827"/>
                  </a:lnTo>
                  <a:lnTo>
                    <a:pt x="179451" y="3568"/>
                  </a:lnTo>
                  <a:lnTo>
                    <a:pt x="131889" y="0"/>
                  </a:lnTo>
                  <a:lnTo>
                    <a:pt x="87198" y="11049"/>
                  </a:lnTo>
                  <a:lnTo>
                    <a:pt x="48348" y="34925"/>
                  </a:lnTo>
                  <a:lnTo>
                    <a:pt x="18288" y="69786"/>
                  </a:lnTo>
                  <a:lnTo>
                    <a:pt x="0" y="113804"/>
                  </a:lnTo>
                  <a:lnTo>
                    <a:pt x="16637" y="117868"/>
                  </a:lnTo>
                  <a:lnTo>
                    <a:pt x="23774" y="96393"/>
                  </a:lnTo>
                  <a:lnTo>
                    <a:pt x="34391" y="76581"/>
                  </a:lnTo>
                  <a:lnTo>
                    <a:pt x="48221" y="58851"/>
                  </a:lnTo>
                  <a:lnTo>
                    <a:pt x="65024" y="43573"/>
                  </a:lnTo>
                  <a:lnTo>
                    <a:pt x="102235" y="23698"/>
                  </a:lnTo>
                  <a:lnTo>
                    <a:pt x="142341" y="16675"/>
                  </a:lnTo>
                  <a:lnTo>
                    <a:pt x="182321" y="22085"/>
                  </a:lnTo>
                  <a:lnTo>
                    <a:pt x="219113" y="39522"/>
                  </a:lnTo>
                  <a:lnTo>
                    <a:pt x="249682" y="68592"/>
                  </a:lnTo>
                  <a:lnTo>
                    <a:pt x="224663" y="69481"/>
                  </a:lnTo>
                  <a:lnTo>
                    <a:pt x="285115" y="143903"/>
                  </a:lnTo>
                  <a:lnTo>
                    <a:pt x="295402" y="67195"/>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47" name="Google Shape;1047;p53"/>
            <p:cNvSpPr/>
            <p:nvPr/>
          </p:nvSpPr>
          <p:spPr>
            <a:xfrm>
              <a:off x="7524369" y="1841373"/>
              <a:ext cx="1379220" cy="51435"/>
            </a:xfrm>
            <a:custGeom>
              <a:rect b="b" l="l" r="r" t="t"/>
              <a:pathLst>
                <a:path extrusionOk="0" h="51435" w="1379220">
                  <a:moveTo>
                    <a:pt x="1353311" y="0"/>
                  </a:moveTo>
                  <a:lnTo>
                    <a:pt x="1353311" y="12826"/>
                  </a:lnTo>
                  <a:lnTo>
                    <a:pt x="25653" y="12826"/>
                  </a:lnTo>
                  <a:lnTo>
                    <a:pt x="25653" y="0"/>
                  </a:lnTo>
                  <a:lnTo>
                    <a:pt x="0" y="25780"/>
                  </a:lnTo>
                  <a:lnTo>
                    <a:pt x="25653" y="51434"/>
                  </a:lnTo>
                  <a:lnTo>
                    <a:pt x="25653" y="38607"/>
                  </a:lnTo>
                  <a:lnTo>
                    <a:pt x="1353311" y="38607"/>
                  </a:lnTo>
                  <a:lnTo>
                    <a:pt x="1353311" y="51434"/>
                  </a:lnTo>
                  <a:lnTo>
                    <a:pt x="1378965" y="25780"/>
                  </a:lnTo>
                  <a:lnTo>
                    <a:pt x="1353311" y="0"/>
                  </a:lnTo>
                  <a:close/>
                </a:path>
              </a:pathLst>
            </a:custGeom>
            <a:solidFill>
              <a:srgbClr val="00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1048" name="Google Shape;1048;p53"/>
          <p:cNvSpPr txBox="1"/>
          <p:nvPr/>
        </p:nvSpPr>
        <p:spPr>
          <a:xfrm>
            <a:off x="4958975" y="915550"/>
            <a:ext cx="2137200" cy="132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sz="1800">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800">
              <a:latin typeface="Times New Roman"/>
              <a:ea typeface="Times New Roman"/>
              <a:cs typeface="Times New Roman"/>
              <a:sym typeface="Times New Roman"/>
            </a:endParaRPr>
          </a:p>
          <a:p>
            <a:pPr indent="0" lvl="0" marL="0" marR="0" rtl="0" algn="l">
              <a:lnSpc>
                <a:spcPct val="100000"/>
              </a:lnSpc>
              <a:spcBef>
                <a:spcPts val="20"/>
              </a:spcBef>
              <a:spcAft>
                <a:spcPts val="0"/>
              </a:spcAft>
              <a:buNone/>
            </a:pPr>
            <a:r>
              <a:t/>
            </a:r>
            <a:endParaRPr sz="1800">
              <a:latin typeface="Times New Roman"/>
              <a:ea typeface="Times New Roman"/>
              <a:cs typeface="Times New Roman"/>
              <a:sym typeface="Times New Roman"/>
            </a:endParaRPr>
          </a:p>
          <a:p>
            <a:pPr indent="0" lvl="0" marL="0" marR="0" rtl="0" algn="l">
              <a:lnSpc>
                <a:spcPct val="100000"/>
              </a:lnSpc>
              <a:spcBef>
                <a:spcPts val="20"/>
              </a:spcBef>
              <a:spcAft>
                <a:spcPts val="0"/>
              </a:spcAft>
              <a:buNone/>
            </a:pPr>
            <a:r>
              <a:t/>
            </a:r>
            <a:endParaRPr sz="1800">
              <a:latin typeface="Times New Roman"/>
              <a:ea typeface="Times New Roman"/>
              <a:cs typeface="Times New Roman"/>
              <a:sym typeface="Times New Roman"/>
            </a:endParaRPr>
          </a:p>
          <a:p>
            <a:pPr indent="0" lvl="0" marL="0" marR="0" rtl="0" algn="l">
              <a:lnSpc>
                <a:spcPct val="100000"/>
              </a:lnSpc>
              <a:spcBef>
                <a:spcPts val="5"/>
              </a:spcBef>
              <a:spcAft>
                <a:spcPts val="0"/>
              </a:spcAft>
              <a:buNone/>
            </a:pPr>
            <a:r>
              <a:rPr b="1" lang="en-US">
                <a:solidFill>
                  <a:srgbClr val="FFFF00"/>
                </a:solidFill>
                <a:latin typeface="Atkinson Hyperlegible"/>
                <a:ea typeface="Atkinson Hyperlegible"/>
                <a:cs typeface="Atkinson Hyperlegible"/>
                <a:sym typeface="Atkinson Hyperlegible"/>
              </a:rPr>
              <a:t>Finger </a:t>
            </a:r>
            <a:r>
              <a:rPr b="1" lang="en-US">
                <a:solidFill>
                  <a:srgbClr val="00FF00"/>
                </a:solidFill>
                <a:latin typeface="Atkinson Hyperlegible"/>
                <a:ea typeface="Atkinson Hyperlegible"/>
                <a:cs typeface="Atkinson Hyperlegible"/>
                <a:sym typeface="Atkinson Hyperlegible"/>
              </a:rPr>
              <a:t>Palm</a:t>
            </a:r>
            <a:endParaRPr baseline="30000" sz="2100">
              <a:solidFill>
                <a:srgbClr val="00FF00"/>
              </a:solidFill>
              <a:latin typeface="Atkinson Hyperlegible"/>
              <a:ea typeface="Atkinson Hyperlegible"/>
              <a:cs typeface="Atkinson Hyperlegible"/>
              <a:sym typeface="Atkinson Hyperlegible"/>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54"/>
          <p:cNvSpPr/>
          <p:nvPr/>
        </p:nvSpPr>
        <p:spPr>
          <a:xfrm>
            <a:off x="5431790" y="644651"/>
            <a:ext cx="3067685" cy="1867535"/>
          </a:xfrm>
          <a:custGeom>
            <a:rect b="b" l="l" r="r" t="t"/>
            <a:pathLst>
              <a:path extrusionOk="0" h="1867535" w="3067684">
                <a:moveTo>
                  <a:pt x="3067558" y="0"/>
                </a:moveTo>
                <a:lnTo>
                  <a:pt x="0" y="0"/>
                </a:lnTo>
                <a:lnTo>
                  <a:pt x="0" y="1867027"/>
                </a:lnTo>
                <a:lnTo>
                  <a:pt x="3067558" y="1867027"/>
                </a:lnTo>
                <a:lnTo>
                  <a:pt x="306755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54" name="Google Shape;1054;p54"/>
          <p:cNvSpPr/>
          <p:nvPr/>
        </p:nvSpPr>
        <p:spPr>
          <a:xfrm>
            <a:off x="318465" y="2625305"/>
            <a:ext cx="3061970" cy="2322830"/>
          </a:xfrm>
          <a:custGeom>
            <a:rect b="b" l="l" r="r" t="t"/>
            <a:pathLst>
              <a:path extrusionOk="0" h="2322829" w="3061970">
                <a:moveTo>
                  <a:pt x="3061589" y="0"/>
                </a:moveTo>
                <a:lnTo>
                  <a:pt x="0" y="0"/>
                </a:lnTo>
                <a:lnTo>
                  <a:pt x="0" y="2322703"/>
                </a:lnTo>
                <a:lnTo>
                  <a:pt x="3061589" y="2322703"/>
                </a:lnTo>
                <a:lnTo>
                  <a:pt x="3061589"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55" name="Google Shape;1055;p54"/>
          <p:cNvSpPr/>
          <p:nvPr/>
        </p:nvSpPr>
        <p:spPr>
          <a:xfrm>
            <a:off x="318465" y="637540"/>
            <a:ext cx="5079365" cy="1883410"/>
          </a:xfrm>
          <a:custGeom>
            <a:rect b="b" l="l" r="r" t="t"/>
            <a:pathLst>
              <a:path extrusionOk="0" h="1883410" w="5079365">
                <a:moveTo>
                  <a:pt x="5079238" y="0"/>
                </a:moveTo>
                <a:lnTo>
                  <a:pt x="0" y="0"/>
                </a:lnTo>
                <a:lnTo>
                  <a:pt x="0" y="1883029"/>
                </a:lnTo>
                <a:lnTo>
                  <a:pt x="5079238" y="1883029"/>
                </a:lnTo>
                <a:lnTo>
                  <a:pt x="507923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56" name="Google Shape;1056;p54"/>
          <p:cNvSpPr txBox="1"/>
          <p:nvPr>
            <p:ph type="title"/>
          </p:nvPr>
        </p:nvSpPr>
        <p:spPr>
          <a:xfrm>
            <a:off x="329976" y="24775"/>
            <a:ext cx="84771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Finger length</a:t>
            </a:r>
            <a:endParaRPr b="1">
              <a:latin typeface="Atkinson Hyperlegible"/>
              <a:ea typeface="Atkinson Hyperlegible"/>
              <a:cs typeface="Atkinson Hyperlegible"/>
              <a:sym typeface="Atkinson Hyperlegible"/>
            </a:endParaRPr>
          </a:p>
        </p:txBody>
      </p:sp>
      <p:sp>
        <p:nvSpPr>
          <p:cNvPr id="1057" name="Google Shape;1057;p54"/>
          <p:cNvSpPr txBox="1"/>
          <p:nvPr/>
        </p:nvSpPr>
        <p:spPr>
          <a:xfrm>
            <a:off x="580125" y="705998"/>
            <a:ext cx="4507200" cy="17169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50">
            <a:normAutofit fontScale="92500" lnSpcReduction="10000"/>
          </a:bodyPr>
          <a:lstStyle/>
          <a:p>
            <a:pPr indent="0" lvl="0" marL="12700"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Setting the finger length ratio is really challenging.</a:t>
            </a:r>
            <a:endParaRPr sz="1600">
              <a:solidFill>
                <a:schemeClr val="dk1"/>
              </a:solidFill>
              <a:latin typeface="Atkinson Hyperlegible"/>
              <a:ea typeface="Atkinson Hyperlegible"/>
              <a:cs typeface="Atkinson Hyperlegible"/>
              <a:sym typeface="Atkinson Hyperlegible"/>
            </a:endParaRPr>
          </a:p>
          <a:p>
            <a:pPr indent="0" lvl="0" marL="12700" marR="243202"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It's not easy to get it right the first time. There are individual and character differences, and the only way to get closer to the ideal is through trial and error.</a:t>
            </a:r>
            <a:endParaRPr sz="1600">
              <a:solidFill>
                <a:schemeClr val="dk1"/>
              </a:solidFill>
              <a:latin typeface="Atkinson Hyperlegible"/>
              <a:ea typeface="Atkinson Hyperlegible"/>
              <a:cs typeface="Atkinson Hyperlegible"/>
              <a:sym typeface="Atkinson Hyperlegible"/>
            </a:endParaRPr>
          </a:p>
          <a:p>
            <a:pPr indent="0" lvl="0" marL="12700" marR="5080" rtl="0" algn="l">
              <a:spcBef>
                <a:spcPts val="5"/>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If there is one guiding principle, it is that </a:t>
            </a:r>
            <a:r>
              <a:rPr b="1" lang="en-US" sz="1600">
                <a:solidFill>
                  <a:schemeClr val="lt1"/>
                </a:solidFill>
                <a:latin typeface="Atkinson Hyperlegible"/>
                <a:ea typeface="Atkinson Hyperlegible"/>
                <a:cs typeface="Atkinson Hyperlegible"/>
                <a:sym typeface="Atkinson Hyperlegible"/>
              </a:rPr>
              <a:t>"being able to make a clean fist" </a:t>
            </a:r>
            <a:r>
              <a:rPr lang="en-US" sz="1600">
                <a:solidFill>
                  <a:schemeClr val="lt1"/>
                </a:solidFill>
                <a:latin typeface="Atkinson Hyperlegible"/>
                <a:ea typeface="Atkinson Hyperlegible"/>
                <a:cs typeface="Atkinson Hyperlegible"/>
                <a:sym typeface="Atkinson Hyperlegible"/>
              </a:rPr>
              <a:t>is the </a:t>
            </a:r>
            <a:r>
              <a:rPr b="1" lang="en-US" sz="1600">
                <a:solidFill>
                  <a:schemeClr val="lt1"/>
                </a:solidFill>
                <a:latin typeface="Atkinson Hyperlegible"/>
                <a:ea typeface="Atkinson Hyperlegible"/>
                <a:cs typeface="Atkinson Hyperlegible"/>
                <a:sym typeface="Atkinson Hyperlegible"/>
              </a:rPr>
              <a:t>touchstone of whether the ratio is appropriate or </a:t>
            </a:r>
            <a:r>
              <a:rPr lang="en-US" sz="1600">
                <a:solidFill>
                  <a:schemeClr val="lt1"/>
                </a:solidFill>
                <a:latin typeface="Atkinson Hyperlegible"/>
                <a:ea typeface="Atkinson Hyperlegible"/>
                <a:cs typeface="Atkinson Hyperlegible"/>
                <a:sym typeface="Atkinson Hyperlegible"/>
              </a:rPr>
              <a:t>not.</a:t>
            </a:r>
            <a:endParaRPr sz="1600">
              <a:solidFill>
                <a:srgbClr val="FFFFFF"/>
              </a:solidFill>
              <a:latin typeface="Atkinson Hyperlegible"/>
              <a:ea typeface="Atkinson Hyperlegible"/>
              <a:cs typeface="Atkinson Hyperlegible"/>
              <a:sym typeface="Atkinson Hyperlegible"/>
            </a:endParaRPr>
          </a:p>
        </p:txBody>
      </p:sp>
      <p:pic>
        <p:nvPicPr>
          <p:cNvPr id="1058" name="Google Shape;1058;p54"/>
          <p:cNvPicPr preferRelativeResize="0"/>
          <p:nvPr/>
        </p:nvPicPr>
        <p:blipFill rotWithShape="1">
          <a:blip r:embed="rId3">
            <a:alphaModFix/>
          </a:blip>
          <a:srcRect b="0" l="0" r="0" t="0"/>
          <a:stretch/>
        </p:blipFill>
        <p:spPr>
          <a:xfrm>
            <a:off x="5724144" y="720470"/>
            <a:ext cx="2775330" cy="1717039"/>
          </a:xfrm>
          <a:prstGeom prst="rect">
            <a:avLst/>
          </a:prstGeom>
          <a:noFill/>
          <a:ln>
            <a:noFill/>
          </a:ln>
        </p:spPr>
      </p:pic>
      <p:sp>
        <p:nvSpPr>
          <p:cNvPr id="1059" name="Google Shape;1059;p54"/>
          <p:cNvSpPr txBox="1"/>
          <p:nvPr/>
        </p:nvSpPr>
        <p:spPr>
          <a:xfrm>
            <a:off x="3491875" y="2818851"/>
            <a:ext cx="5473200" cy="21294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62225">
            <a:normAutofit fontScale="77500" lnSpcReduction="10000"/>
          </a:bodyPr>
          <a:lstStyle/>
          <a:p>
            <a:pPr indent="0" lvl="0" marL="87630"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316230" rtl="0" algn="l">
              <a:spcBef>
                <a:spcPts val="315"/>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While </a:t>
            </a:r>
            <a:r>
              <a:rPr lang="en-US" sz="1600">
                <a:solidFill>
                  <a:schemeClr val="lt1"/>
                </a:solidFill>
                <a:latin typeface="Atkinson Hyperlegible"/>
                <a:ea typeface="Atkinson Hyperlegible"/>
                <a:cs typeface="Atkinson Hyperlegible"/>
                <a:sym typeface="Atkinson Hyperlegible"/>
              </a:rPr>
              <a:t>it's hard</a:t>
            </a:r>
            <a:r>
              <a:rPr lang="en-US" sz="1600">
                <a:solidFill>
                  <a:schemeClr val="lt1"/>
                </a:solidFill>
                <a:latin typeface="Atkinson Hyperlegible"/>
                <a:ea typeface="Atkinson Hyperlegible"/>
                <a:cs typeface="Atkinson Hyperlegible"/>
                <a:sym typeface="Atkinson Hyperlegible"/>
              </a:rPr>
              <a:t>, here are a few hints:</a:t>
            </a:r>
            <a:endParaRPr sz="1600">
              <a:solidFill>
                <a:schemeClr val="dk1"/>
              </a:solidFill>
              <a:latin typeface="Atkinson Hyperlegible"/>
              <a:ea typeface="Atkinson Hyperlegible"/>
              <a:cs typeface="Atkinson Hyperlegible"/>
              <a:sym typeface="Atkinson Hyperlegible"/>
            </a:endParaRPr>
          </a:p>
          <a:p>
            <a:pPr indent="0" lvl="0" marL="316230" rtl="0" algn="l">
              <a:spcBef>
                <a:spcPts val="96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index and ring fingers are roughly the same length.</a:t>
            </a:r>
            <a:r>
              <a:rPr lang="en-US" sz="1200">
                <a:solidFill>
                  <a:schemeClr val="lt1"/>
                </a:solidFill>
                <a:latin typeface="Atkinson Hyperlegible"/>
                <a:ea typeface="Atkinson Hyperlegible"/>
                <a:cs typeface="Atkinson Hyperlegible"/>
                <a:sym typeface="Atkinson Hyperlegible"/>
              </a:rPr>
              <a:t> (The ring finger is slightly longer.)</a:t>
            </a:r>
            <a:endParaRPr sz="1200">
              <a:solidFill>
                <a:schemeClr val="dk1"/>
              </a:solidFill>
              <a:latin typeface="Atkinson Hyperlegible"/>
              <a:ea typeface="Atkinson Hyperlegible"/>
              <a:cs typeface="Atkinson Hyperlegible"/>
              <a:sym typeface="Atkinson Hyperlegible"/>
            </a:endParaRPr>
          </a:p>
          <a:p>
            <a:pPr indent="0" lvl="0" marL="316230"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middle finger is approximately one fingernail longer than the index finger.</a:t>
            </a:r>
            <a:endParaRPr sz="1600">
              <a:solidFill>
                <a:schemeClr val="dk1"/>
              </a:solidFill>
              <a:latin typeface="Atkinson Hyperlegible"/>
              <a:ea typeface="Atkinson Hyperlegible"/>
              <a:cs typeface="Atkinson Hyperlegible"/>
              <a:sym typeface="Atkinson Hyperlegible"/>
            </a:endParaRPr>
          </a:p>
          <a:p>
            <a:pPr indent="0" lvl="0" marL="316230"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little finger is approximately one joint shorter than the ring finger.</a:t>
            </a:r>
            <a:endParaRPr sz="1600">
              <a:solidFill>
                <a:schemeClr val="dk1"/>
              </a:solidFill>
              <a:latin typeface="Atkinson Hyperlegible"/>
              <a:ea typeface="Atkinson Hyperlegible"/>
              <a:cs typeface="Atkinson Hyperlegible"/>
              <a:sym typeface="Atkinson Hyperlegible"/>
            </a:endParaRPr>
          </a:p>
          <a:p>
            <a:pPr indent="0" lvl="0" marL="316230" rtl="0" algn="l">
              <a:spcBef>
                <a:spcPts val="5"/>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thumb and middle finger are roughly the same length (but the knuckle ratio is different).</a:t>
            </a:r>
            <a:endParaRPr sz="1600">
              <a:solidFill>
                <a:schemeClr val="dk1"/>
              </a:solidFill>
              <a:latin typeface="Atkinson Hyperlegible"/>
              <a:ea typeface="Atkinson Hyperlegible"/>
              <a:cs typeface="Atkinson Hyperlegible"/>
              <a:sym typeface="Atkinson Hyperlegible"/>
            </a:endParaRPr>
          </a:p>
          <a:p>
            <a:pPr indent="0" lvl="0" marL="316230"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→The bones of all fingers become shorter as they move from the base to the tip.</a:t>
            </a:r>
            <a:endParaRPr b="1" sz="1800">
              <a:solidFill>
                <a:srgbClr val="FFFFFF"/>
              </a:solidFill>
              <a:latin typeface="Atkinson Hyperlegible"/>
              <a:ea typeface="Atkinson Hyperlegible"/>
              <a:cs typeface="Atkinson Hyperlegible"/>
              <a:sym typeface="Atkinson Hyperlegible"/>
            </a:endParaRPr>
          </a:p>
        </p:txBody>
      </p:sp>
      <p:grpSp>
        <p:nvGrpSpPr>
          <p:cNvPr id="1060" name="Google Shape;1060;p54"/>
          <p:cNvGrpSpPr/>
          <p:nvPr/>
        </p:nvGrpSpPr>
        <p:grpSpPr>
          <a:xfrm>
            <a:off x="329971" y="2715742"/>
            <a:ext cx="3050159" cy="2159635"/>
            <a:chOff x="329971" y="2715742"/>
            <a:chExt cx="3050159" cy="2159635"/>
          </a:xfrm>
        </p:grpSpPr>
        <p:pic>
          <p:nvPicPr>
            <p:cNvPr id="1061" name="Google Shape;1061;p54"/>
            <p:cNvPicPr preferRelativeResize="0"/>
            <p:nvPr/>
          </p:nvPicPr>
          <p:blipFill rotWithShape="1">
            <a:blip r:embed="rId4">
              <a:alphaModFix/>
            </a:blip>
            <a:srcRect b="0" l="0" r="0" t="0"/>
            <a:stretch/>
          </p:blipFill>
          <p:spPr>
            <a:xfrm>
              <a:off x="329971" y="2715742"/>
              <a:ext cx="3050159" cy="2159635"/>
            </a:xfrm>
            <a:prstGeom prst="rect">
              <a:avLst/>
            </a:prstGeom>
            <a:noFill/>
            <a:ln>
              <a:noFill/>
            </a:ln>
          </p:spPr>
        </p:pic>
        <p:sp>
          <p:nvSpPr>
            <p:cNvPr id="1062" name="Google Shape;1062;p54"/>
            <p:cNvSpPr/>
            <p:nvPr/>
          </p:nvSpPr>
          <p:spPr>
            <a:xfrm>
              <a:off x="443268" y="2860293"/>
              <a:ext cx="560070" cy="1289050"/>
            </a:xfrm>
            <a:custGeom>
              <a:rect b="b" l="l" r="r" t="t"/>
              <a:pathLst>
                <a:path extrusionOk="0" h="1289050" w="560069">
                  <a:moveTo>
                    <a:pt x="45732" y="994537"/>
                  </a:moveTo>
                  <a:lnTo>
                    <a:pt x="22872" y="956310"/>
                  </a:lnTo>
                  <a:lnTo>
                    <a:pt x="0" y="994537"/>
                  </a:lnTo>
                  <a:lnTo>
                    <a:pt x="12966" y="994537"/>
                  </a:lnTo>
                  <a:lnTo>
                    <a:pt x="12966" y="1288643"/>
                  </a:lnTo>
                  <a:lnTo>
                    <a:pt x="32766" y="1288643"/>
                  </a:lnTo>
                  <a:lnTo>
                    <a:pt x="32766" y="994537"/>
                  </a:lnTo>
                  <a:lnTo>
                    <a:pt x="45732" y="994537"/>
                  </a:lnTo>
                  <a:close/>
                </a:path>
                <a:path extrusionOk="0" h="1289050" w="560069">
                  <a:moveTo>
                    <a:pt x="559549" y="300355"/>
                  </a:moveTo>
                  <a:lnTo>
                    <a:pt x="546582" y="300355"/>
                  </a:lnTo>
                  <a:lnTo>
                    <a:pt x="546582" y="0"/>
                  </a:lnTo>
                  <a:lnTo>
                    <a:pt x="526783" y="0"/>
                  </a:lnTo>
                  <a:lnTo>
                    <a:pt x="526783" y="300355"/>
                  </a:lnTo>
                  <a:lnTo>
                    <a:pt x="513816" y="300355"/>
                  </a:lnTo>
                  <a:lnTo>
                    <a:pt x="536676" y="338582"/>
                  </a:lnTo>
                  <a:lnTo>
                    <a:pt x="559549" y="300355"/>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63" name="Google Shape;1063;p54"/>
            <p:cNvSpPr/>
            <p:nvPr/>
          </p:nvSpPr>
          <p:spPr>
            <a:xfrm>
              <a:off x="657288" y="3301110"/>
              <a:ext cx="1322705" cy="767080"/>
            </a:xfrm>
            <a:custGeom>
              <a:rect b="b" l="l" r="r" t="t"/>
              <a:pathLst>
                <a:path extrusionOk="0" h="767079" w="1322705">
                  <a:moveTo>
                    <a:pt x="1322387" y="744118"/>
                  </a:moveTo>
                  <a:lnTo>
                    <a:pt x="1299527" y="721258"/>
                  </a:lnTo>
                  <a:lnTo>
                    <a:pt x="1299527" y="732688"/>
                  </a:lnTo>
                  <a:lnTo>
                    <a:pt x="22860" y="732688"/>
                  </a:lnTo>
                  <a:lnTo>
                    <a:pt x="22860" y="721258"/>
                  </a:lnTo>
                  <a:lnTo>
                    <a:pt x="0" y="744118"/>
                  </a:lnTo>
                  <a:lnTo>
                    <a:pt x="22860" y="766978"/>
                  </a:lnTo>
                  <a:lnTo>
                    <a:pt x="22860" y="755548"/>
                  </a:lnTo>
                  <a:lnTo>
                    <a:pt x="1299527" y="755548"/>
                  </a:lnTo>
                  <a:lnTo>
                    <a:pt x="1299527" y="766978"/>
                  </a:lnTo>
                  <a:lnTo>
                    <a:pt x="1322387" y="744118"/>
                  </a:lnTo>
                  <a:close/>
                </a:path>
                <a:path extrusionOk="0" h="767079" w="1322705">
                  <a:moveTo>
                    <a:pt x="1322387" y="22860"/>
                  </a:moveTo>
                  <a:lnTo>
                    <a:pt x="1299527" y="0"/>
                  </a:lnTo>
                  <a:lnTo>
                    <a:pt x="1299527" y="11430"/>
                  </a:lnTo>
                  <a:lnTo>
                    <a:pt x="22860" y="11430"/>
                  </a:lnTo>
                  <a:lnTo>
                    <a:pt x="22860" y="0"/>
                  </a:lnTo>
                  <a:lnTo>
                    <a:pt x="0" y="22860"/>
                  </a:lnTo>
                  <a:lnTo>
                    <a:pt x="22860" y="45720"/>
                  </a:lnTo>
                  <a:lnTo>
                    <a:pt x="22860" y="34290"/>
                  </a:lnTo>
                  <a:lnTo>
                    <a:pt x="1299527" y="34290"/>
                  </a:lnTo>
                  <a:lnTo>
                    <a:pt x="1299527" y="45720"/>
                  </a:lnTo>
                  <a:lnTo>
                    <a:pt x="1322387" y="22860"/>
                  </a:lnTo>
                  <a:close/>
                </a:path>
              </a:pathLst>
            </a:custGeom>
            <a:solidFill>
              <a:srgbClr val="00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64" name="Google Shape;1064;p54"/>
            <p:cNvSpPr/>
            <p:nvPr/>
          </p:nvSpPr>
          <p:spPr>
            <a:xfrm>
              <a:off x="467537" y="3666108"/>
              <a:ext cx="2447925" cy="1095375"/>
            </a:xfrm>
            <a:custGeom>
              <a:rect b="b" l="l" r="r" t="t"/>
              <a:pathLst>
                <a:path extrusionOk="0" h="1095375" w="2447925">
                  <a:moveTo>
                    <a:pt x="1466418" y="22860"/>
                  </a:moveTo>
                  <a:lnTo>
                    <a:pt x="1443558" y="0"/>
                  </a:lnTo>
                  <a:lnTo>
                    <a:pt x="1443558" y="11430"/>
                  </a:lnTo>
                  <a:lnTo>
                    <a:pt x="22860" y="11430"/>
                  </a:lnTo>
                  <a:lnTo>
                    <a:pt x="22860" y="0"/>
                  </a:lnTo>
                  <a:lnTo>
                    <a:pt x="0" y="22860"/>
                  </a:lnTo>
                  <a:lnTo>
                    <a:pt x="22860" y="45720"/>
                  </a:lnTo>
                  <a:lnTo>
                    <a:pt x="22860" y="34290"/>
                  </a:lnTo>
                  <a:lnTo>
                    <a:pt x="1443558" y="34290"/>
                  </a:lnTo>
                  <a:lnTo>
                    <a:pt x="1443558" y="45720"/>
                  </a:lnTo>
                  <a:lnTo>
                    <a:pt x="1466418" y="22860"/>
                  </a:lnTo>
                  <a:close/>
                </a:path>
                <a:path extrusionOk="0" h="1095375" w="2447925">
                  <a:moveTo>
                    <a:pt x="2447747" y="388150"/>
                  </a:moveTo>
                  <a:lnTo>
                    <a:pt x="2415870" y="382981"/>
                  </a:lnTo>
                  <a:lnTo>
                    <a:pt x="2422474" y="392252"/>
                  </a:lnTo>
                  <a:lnTo>
                    <a:pt x="1485849" y="1067460"/>
                  </a:lnTo>
                  <a:lnTo>
                    <a:pt x="1479245" y="1058189"/>
                  </a:lnTo>
                  <a:lnTo>
                    <a:pt x="1474038" y="1090104"/>
                  </a:lnTo>
                  <a:lnTo>
                    <a:pt x="1505915" y="1095273"/>
                  </a:lnTo>
                  <a:lnTo>
                    <a:pt x="1499311" y="1086002"/>
                  </a:lnTo>
                  <a:lnTo>
                    <a:pt x="2435936" y="410794"/>
                  </a:lnTo>
                  <a:lnTo>
                    <a:pt x="2442540" y="420065"/>
                  </a:lnTo>
                  <a:lnTo>
                    <a:pt x="2447747" y="388150"/>
                  </a:lnTo>
                  <a:close/>
                </a:path>
              </a:pathLst>
            </a:custGeom>
            <a:solidFill>
              <a:srgbClr val="00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65" name="Google Shape;1065;p54"/>
            <p:cNvSpPr/>
            <p:nvPr/>
          </p:nvSpPr>
          <p:spPr>
            <a:xfrm>
              <a:off x="611555" y="2851530"/>
              <a:ext cx="68580" cy="1304925"/>
            </a:xfrm>
            <a:custGeom>
              <a:rect b="b" l="l" r="r" t="t"/>
              <a:pathLst>
                <a:path extrusionOk="0" h="1304925" w="68579">
                  <a:moveTo>
                    <a:pt x="45732" y="1010285"/>
                  </a:moveTo>
                  <a:lnTo>
                    <a:pt x="22872" y="972058"/>
                  </a:lnTo>
                  <a:lnTo>
                    <a:pt x="0" y="1010285"/>
                  </a:lnTo>
                  <a:lnTo>
                    <a:pt x="12979" y="1010285"/>
                  </a:lnTo>
                  <a:lnTo>
                    <a:pt x="12979" y="1304391"/>
                  </a:lnTo>
                  <a:lnTo>
                    <a:pt x="32766" y="1304391"/>
                  </a:lnTo>
                  <a:lnTo>
                    <a:pt x="32766" y="1010285"/>
                  </a:lnTo>
                  <a:lnTo>
                    <a:pt x="45732" y="1010285"/>
                  </a:lnTo>
                  <a:close/>
                </a:path>
                <a:path extrusionOk="0" h="1304925" w="68579">
                  <a:moveTo>
                    <a:pt x="68389" y="300355"/>
                  </a:moveTo>
                  <a:lnTo>
                    <a:pt x="55422" y="300355"/>
                  </a:lnTo>
                  <a:lnTo>
                    <a:pt x="55422" y="0"/>
                  </a:lnTo>
                  <a:lnTo>
                    <a:pt x="35636" y="0"/>
                  </a:lnTo>
                  <a:lnTo>
                    <a:pt x="35636" y="300355"/>
                  </a:lnTo>
                  <a:lnTo>
                    <a:pt x="22669" y="300355"/>
                  </a:lnTo>
                  <a:lnTo>
                    <a:pt x="45529" y="338582"/>
                  </a:lnTo>
                  <a:lnTo>
                    <a:pt x="68389" y="300355"/>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grpSp>
        <p:nvGrpSpPr>
          <p:cNvPr id="1070" name="Google Shape;1070;p55"/>
          <p:cNvGrpSpPr/>
          <p:nvPr/>
        </p:nvGrpSpPr>
        <p:grpSpPr>
          <a:xfrm>
            <a:off x="6707631" y="674623"/>
            <a:ext cx="2051558" cy="2094230"/>
            <a:chOff x="6707631" y="674623"/>
            <a:chExt cx="2051558" cy="2094230"/>
          </a:xfrm>
        </p:grpSpPr>
        <p:sp>
          <p:nvSpPr>
            <p:cNvPr id="1071" name="Google Shape;1071;p55"/>
            <p:cNvSpPr/>
            <p:nvPr/>
          </p:nvSpPr>
          <p:spPr>
            <a:xfrm>
              <a:off x="6711314" y="674623"/>
              <a:ext cx="2047875" cy="2094230"/>
            </a:xfrm>
            <a:custGeom>
              <a:rect b="b" l="l" r="r" t="t"/>
              <a:pathLst>
                <a:path extrusionOk="0" h="2094230" w="2047875">
                  <a:moveTo>
                    <a:pt x="2047875" y="0"/>
                  </a:moveTo>
                  <a:lnTo>
                    <a:pt x="0" y="0"/>
                  </a:lnTo>
                  <a:lnTo>
                    <a:pt x="0" y="2093721"/>
                  </a:lnTo>
                  <a:lnTo>
                    <a:pt x="2047875" y="2093721"/>
                  </a:lnTo>
                  <a:lnTo>
                    <a:pt x="2047875"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072" name="Google Shape;1072;p55"/>
            <p:cNvPicPr preferRelativeResize="0"/>
            <p:nvPr/>
          </p:nvPicPr>
          <p:blipFill rotWithShape="1">
            <a:blip r:embed="rId3">
              <a:alphaModFix/>
            </a:blip>
            <a:srcRect b="0" l="0" r="0" t="0"/>
            <a:stretch/>
          </p:blipFill>
          <p:spPr>
            <a:xfrm>
              <a:off x="6707631" y="806830"/>
              <a:ext cx="2051557" cy="1942719"/>
            </a:xfrm>
            <a:prstGeom prst="rect">
              <a:avLst/>
            </a:prstGeom>
            <a:noFill/>
            <a:ln>
              <a:noFill/>
            </a:ln>
          </p:spPr>
        </p:pic>
      </p:grpSp>
      <p:grpSp>
        <p:nvGrpSpPr>
          <p:cNvPr id="1073" name="Google Shape;1073;p55"/>
          <p:cNvGrpSpPr/>
          <p:nvPr/>
        </p:nvGrpSpPr>
        <p:grpSpPr>
          <a:xfrm>
            <a:off x="4499990" y="661416"/>
            <a:ext cx="2051558" cy="2094230"/>
            <a:chOff x="4499990" y="661416"/>
            <a:chExt cx="2051558" cy="2094230"/>
          </a:xfrm>
        </p:grpSpPr>
        <p:sp>
          <p:nvSpPr>
            <p:cNvPr id="1074" name="Google Shape;1074;p55"/>
            <p:cNvSpPr/>
            <p:nvPr/>
          </p:nvSpPr>
          <p:spPr>
            <a:xfrm>
              <a:off x="4499990" y="661416"/>
              <a:ext cx="2047875" cy="2094230"/>
            </a:xfrm>
            <a:custGeom>
              <a:rect b="b" l="l" r="r" t="t"/>
              <a:pathLst>
                <a:path extrusionOk="0" h="2094230" w="2047875">
                  <a:moveTo>
                    <a:pt x="2047874" y="0"/>
                  </a:moveTo>
                  <a:lnTo>
                    <a:pt x="0" y="0"/>
                  </a:lnTo>
                  <a:lnTo>
                    <a:pt x="0" y="2093722"/>
                  </a:lnTo>
                  <a:lnTo>
                    <a:pt x="2047874" y="2093722"/>
                  </a:lnTo>
                  <a:lnTo>
                    <a:pt x="2047874"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075" name="Google Shape;1075;p55"/>
            <p:cNvPicPr preferRelativeResize="0"/>
            <p:nvPr/>
          </p:nvPicPr>
          <p:blipFill rotWithShape="1">
            <a:blip r:embed="rId4">
              <a:alphaModFix/>
            </a:blip>
            <a:srcRect b="0" l="0" r="0" t="0"/>
            <a:stretch/>
          </p:blipFill>
          <p:spPr>
            <a:xfrm>
              <a:off x="4499990" y="806831"/>
              <a:ext cx="2051558" cy="1942719"/>
            </a:xfrm>
            <a:prstGeom prst="rect">
              <a:avLst/>
            </a:prstGeom>
            <a:noFill/>
            <a:ln>
              <a:noFill/>
            </a:ln>
          </p:spPr>
        </p:pic>
        <p:pic>
          <p:nvPicPr>
            <p:cNvPr id="1076" name="Google Shape;1076;p55"/>
            <p:cNvPicPr preferRelativeResize="0"/>
            <p:nvPr/>
          </p:nvPicPr>
          <p:blipFill rotWithShape="1">
            <a:blip r:embed="rId5">
              <a:alphaModFix/>
            </a:blip>
            <a:srcRect b="0" l="0" r="0" t="0"/>
            <a:stretch/>
          </p:blipFill>
          <p:spPr>
            <a:xfrm>
              <a:off x="5523991" y="2404491"/>
              <a:ext cx="94234" cy="94360"/>
            </a:xfrm>
            <a:prstGeom prst="rect">
              <a:avLst/>
            </a:prstGeom>
            <a:noFill/>
            <a:ln>
              <a:noFill/>
            </a:ln>
          </p:spPr>
        </p:pic>
        <p:sp>
          <p:nvSpPr>
            <p:cNvPr id="1077" name="Google Shape;1077;p55"/>
            <p:cNvSpPr/>
            <p:nvPr/>
          </p:nvSpPr>
          <p:spPr>
            <a:xfrm>
              <a:off x="5440680" y="766063"/>
              <a:ext cx="963930" cy="1818639"/>
            </a:xfrm>
            <a:custGeom>
              <a:rect b="b" l="l" r="r" t="t"/>
              <a:pathLst>
                <a:path extrusionOk="0" h="1818639" w="963929">
                  <a:moveTo>
                    <a:pt x="262890" y="1706626"/>
                  </a:moveTo>
                  <a:lnTo>
                    <a:pt x="247523" y="1704213"/>
                  </a:lnTo>
                  <a:lnTo>
                    <a:pt x="242646" y="1724012"/>
                  </a:lnTo>
                  <a:lnTo>
                    <a:pt x="234505" y="1742541"/>
                  </a:lnTo>
                  <a:lnTo>
                    <a:pt x="223304" y="1759407"/>
                  </a:lnTo>
                  <a:lnTo>
                    <a:pt x="209296" y="1774190"/>
                  </a:lnTo>
                  <a:lnTo>
                    <a:pt x="168617" y="1797939"/>
                  </a:lnTo>
                  <a:lnTo>
                    <a:pt x="123532" y="1804035"/>
                  </a:lnTo>
                  <a:lnTo>
                    <a:pt x="79451" y="1792808"/>
                  </a:lnTo>
                  <a:lnTo>
                    <a:pt x="41783" y="1764538"/>
                  </a:lnTo>
                  <a:lnTo>
                    <a:pt x="64135" y="1762125"/>
                  </a:lnTo>
                  <a:lnTo>
                    <a:pt x="4826" y="1699387"/>
                  </a:lnTo>
                  <a:lnTo>
                    <a:pt x="889" y="1768983"/>
                  </a:lnTo>
                  <a:lnTo>
                    <a:pt x="23495" y="1766570"/>
                  </a:lnTo>
                  <a:lnTo>
                    <a:pt x="40881" y="1785493"/>
                  </a:lnTo>
                  <a:lnTo>
                    <a:pt x="61417" y="1800644"/>
                  </a:lnTo>
                  <a:lnTo>
                    <a:pt x="84442" y="1811655"/>
                  </a:lnTo>
                  <a:lnTo>
                    <a:pt x="109347" y="1818132"/>
                  </a:lnTo>
                  <a:lnTo>
                    <a:pt x="152273" y="1818005"/>
                  </a:lnTo>
                  <a:lnTo>
                    <a:pt x="191630" y="1804949"/>
                  </a:lnTo>
                  <a:lnTo>
                    <a:pt x="224853" y="1780806"/>
                  </a:lnTo>
                  <a:lnTo>
                    <a:pt x="249453" y="1747431"/>
                  </a:lnTo>
                  <a:lnTo>
                    <a:pt x="262890" y="1706626"/>
                  </a:lnTo>
                  <a:close/>
                </a:path>
                <a:path extrusionOk="0" h="1818639" w="963929">
                  <a:moveTo>
                    <a:pt x="265938" y="1612392"/>
                  </a:moveTo>
                  <a:lnTo>
                    <a:pt x="243332" y="1613154"/>
                  </a:lnTo>
                  <a:lnTo>
                    <a:pt x="227355" y="1592910"/>
                  </a:lnTo>
                  <a:lnTo>
                    <a:pt x="208000" y="1576235"/>
                  </a:lnTo>
                  <a:lnTo>
                    <a:pt x="185877" y="1563509"/>
                  </a:lnTo>
                  <a:lnTo>
                    <a:pt x="161544" y="1555115"/>
                  </a:lnTo>
                  <a:lnTo>
                    <a:pt x="118732" y="1551952"/>
                  </a:lnTo>
                  <a:lnTo>
                    <a:pt x="78498" y="1561947"/>
                  </a:lnTo>
                  <a:lnTo>
                    <a:pt x="43522" y="1583461"/>
                  </a:lnTo>
                  <a:lnTo>
                    <a:pt x="16459" y="1614868"/>
                  </a:lnTo>
                  <a:lnTo>
                    <a:pt x="0" y="1654556"/>
                  </a:lnTo>
                  <a:lnTo>
                    <a:pt x="14986" y="1658112"/>
                  </a:lnTo>
                  <a:lnTo>
                    <a:pt x="21399" y="1638744"/>
                  </a:lnTo>
                  <a:lnTo>
                    <a:pt x="30949" y="1620901"/>
                  </a:lnTo>
                  <a:lnTo>
                    <a:pt x="43408" y="1604962"/>
                  </a:lnTo>
                  <a:lnTo>
                    <a:pt x="58547" y="1591310"/>
                  </a:lnTo>
                  <a:lnTo>
                    <a:pt x="100888" y="1570723"/>
                  </a:lnTo>
                  <a:lnTo>
                    <a:pt x="146278" y="1568069"/>
                  </a:lnTo>
                  <a:lnTo>
                    <a:pt x="189357" y="1582674"/>
                  </a:lnTo>
                  <a:lnTo>
                    <a:pt x="224790" y="1613789"/>
                  </a:lnTo>
                  <a:lnTo>
                    <a:pt x="202311" y="1614424"/>
                  </a:lnTo>
                  <a:lnTo>
                    <a:pt x="256667" y="1681607"/>
                  </a:lnTo>
                  <a:lnTo>
                    <a:pt x="265938" y="1612392"/>
                  </a:lnTo>
                  <a:close/>
                </a:path>
                <a:path extrusionOk="0" h="1818639" w="963929">
                  <a:moveTo>
                    <a:pt x="963676" y="274955"/>
                  </a:moveTo>
                  <a:lnTo>
                    <a:pt x="959180" y="225564"/>
                  </a:lnTo>
                  <a:lnTo>
                    <a:pt x="946238" y="179057"/>
                  </a:lnTo>
                  <a:lnTo>
                    <a:pt x="925639" y="136220"/>
                  </a:lnTo>
                  <a:lnTo>
                    <a:pt x="923544" y="133299"/>
                  </a:lnTo>
                  <a:lnTo>
                    <a:pt x="923544" y="274955"/>
                  </a:lnTo>
                  <a:lnTo>
                    <a:pt x="918692" y="322275"/>
                  </a:lnTo>
                  <a:lnTo>
                    <a:pt x="904798" y="366356"/>
                  </a:lnTo>
                  <a:lnTo>
                    <a:pt x="882802" y="406247"/>
                  </a:lnTo>
                  <a:lnTo>
                    <a:pt x="853681" y="440994"/>
                  </a:lnTo>
                  <a:lnTo>
                    <a:pt x="818400" y="469671"/>
                  </a:lnTo>
                  <a:lnTo>
                    <a:pt x="777913" y="491324"/>
                  </a:lnTo>
                  <a:lnTo>
                    <a:pt x="733171" y="505015"/>
                  </a:lnTo>
                  <a:lnTo>
                    <a:pt x="685165" y="509778"/>
                  </a:lnTo>
                  <a:lnTo>
                    <a:pt x="637108" y="505015"/>
                  </a:lnTo>
                  <a:lnTo>
                    <a:pt x="592353" y="491324"/>
                  </a:lnTo>
                  <a:lnTo>
                    <a:pt x="551853" y="469671"/>
                  </a:lnTo>
                  <a:lnTo>
                    <a:pt x="516585" y="440994"/>
                  </a:lnTo>
                  <a:lnTo>
                    <a:pt x="487476" y="406247"/>
                  </a:lnTo>
                  <a:lnTo>
                    <a:pt x="465505" y="366356"/>
                  </a:lnTo>
                  <a:lnTo>
                    <a:pt x="451624" y="322275"/>
                  </a:lnTo>
                  <a:lnTo>
                    <a:pt x="446786" y="274955"/>
                  </a:lnTo>
                  <a:lnTo>
                    <a:pt x="451624" y="227647"/>
                  </a:lnTo>
                  <a:lnTo>
                    <a:pt x="465505" y="183591"/>
                  </a:lnTo>
                  <a:lnTo>
                    <a:pt x="487476" y="143713"/>
                  </a:lnTo>
                  <a:lnTo>
                    <a:pt x="516585" y="108991"/>
                  </a:lnTo>
                  <a:lnTo>
                    <a:pt x="551853" y="80340"/>
                  </a:lnTo>
                  <a:lnTo>
                    <a:pt x="592353" y="58699"/>
                  </a:lnTo>
                  <a:lnTo>
                    <a:pt x="637108" y="45034"/>
                  </a:lnTo>
                  <a:lnTo>
                    <a:pt x="685165" y="40259"/>
                  </a:lnTo>
                  <a:lnTo>
                    <a:pt x="733171" y="45034"/>
                  </a:lnTo>
                  <a:lnTo>
                    <a:pt x="777913" y="58699"/>
                  </a:lnTo>
                  <a:lnTo>
                    <a:pt x="818400" y="80340"/>
                  </a:lnTo>
                  <a:lnTo>
                    <a:pt x="853694" y="108991"/>
                  </a:lnTo>
                  <a:lnTo>
                    <a:pt x="882802" y="143713"/>
                  </a:lnTo>
                  <a:lnTo>
                    <a:pt x="904798" y="183591"/>
                  </a:lnTo>
                  <a:lnTo>
                    <a:pt x="918692" y="227647"/>
                  </a:lnTo>
                  <a:lnTo>
                    <a:pt x="923544" y="274955"/>
                  </a:lnTo>
                  <a:lnTo>
                    <a:pt x="923544" y="133299"/>
                  </a:lnTo>
                  <a:lnTo>
                    <a:pt x="898156" y="97853"/>
                  </a:lnTo>
                  <a:lnTo>
                    <a:pt x="864590" y="64706"/>
                  </a:lnTo>
                  <a:lnTo>
                    <a:pt x="829589" y="40259"/>
                  </a:lnTo>
                  <a:lnTo>
                    <a:pt x="782332" y="17221"/>
                  </a:lnTo>
                  <a:lnTo>
                    <a:pt x="735215" y="4445"/>
                  </a:lnTo>
                  <a:lnTo>
                    <a:pt x="685165" y="0"/>
                  </a:lnTo>
                  <a:lnTo>
                    <a:pt x="635101" y="4445"/>
                  </a:lnTo>
                  <a:lnTo>
                    <a:pt x="587984" y="17221"/>
                  </a:lnTo>
                  <a:lnTo>
                    <a:pt x="544601" y="37566"/>
                  </a:lnTo>
                  <a:lnTo>
                    <a:pt x="505726" y="64706"/>
                  </a:lnTo>
                  <a:lnTo>
                    <a:pt x="472160" y="97853"/>
                  </a:lnTo>
                  <a:lnTo>
                    <a:pt x="444677" y="136220"/>
                  </a:lnTo>
                  <a:lnTo>
                    <a:pt x="424078" y="179057"/>
                  </a:lnTo>
                  <a:lnTo>
                    <a:pt x="411137" y="225564"/>
                  </a:lnTo>
                  <a:lnTo>
                    <a:pt x="406654" y="274955"/>
                  </a:lnTo>
                  <a:lnTo>
                    <a:pt x="411137" y="324396"/>
                  </a:lnTo>
                  <a:lnTo>
                    <a:pt x="424078" y="370916"/>
                  </a:lnTo>
                  <a:lnTo>
                    <a:pt x="444677" y="413753"/>
                  </a:lnTo>
                  <a:lnTo>
                    <a:pt x="472160" y="452132"/>
                  </a:lnTo>
                  <a:lnTo>
                    <a:pt x="505726" y="485267"/>
                  </a:lnTo>
                  <a:lnTo>
                    <a:pt x="544601" y="512381"/>
                  </a:lnTo>
                  <a:lnTo>
                    <a:pt x="587984" y="532714"/>
                  </a:lnTo>
                  <a:lnTo>
                    <a:pt x="635101" y="545490"/>
                  </a:lnTo>
                  <a:lnTo>
                    <a:pt x="685165" y="549910"/>
                  </a:lnTo>
                  <a:lnTo>
                    <a:pt x="735215" y="545490"/>
                  </a:lnTo>
                  <a:lnTo>
                    <a:pt x="782332" y="532714"/>
                  </a:lnTo>
                  <a:lnTo>
                    <a:pt x="825715" y="512381"/>
                  </a:lnTo>
                  <a:lnTo>
                    <a:pt x="864590" y="485267"/>
                  </a:lnTo>
                  <a:lnTo>
                    <a:pt x="898156" y="452132"/>
                  </a:lnTo>
                  <a:lnTo>
                    <a:pt x="925639" y="413753"/>
                  </a:lnTo>
                  <a:lnTo>
                    <a:pt x="946238" y="370916"/>
                  </a:lnTo>
                  <a:lnTo>
                    <a:pt x="959180" y="324396"/>
                  </a:lnTo>
                  <a:lnTo>
                    <a:pt x="963676" y="274955"/>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1078" name="Google Shape;1078;p55"/>
          <p:cNvSpPr txBox="1"/>
          <p:nvPr>
            <p:ph type="title"/>
          </p:nvPr>
        </p:nvSpPr>
        <p:spPr>
          <a:xfrm>
            <a:off x="192750" y="24775"/>
            <a:ext cx="86790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Axis of neck rotation</a:t>
            </a:r>
            <a:endParaRPr b="1">
              <a:latin typeface="Atkinson Hyperlegible"/>
              <a:ea typeface="Atkinson Hyperlegible"/>
              <a:cs typeface="Atkinson Hyperlegible"/>
              <a:sym typeface="Atkinson Hyperlegible"/>
            </a:endParaRPr>
          </a:p>
        </p:txBody>
      </p:sp>
      <p:sp>
        <p:nvSpPr>
          <p:cNvPr id="1079" name="Google Shape;1079;p55"/>
          <p:cNvSpPr txBox="1"/>
          <p:nvPr/>
        </p:nvSpPr>
        <p:spPr>
          <a:xfrm>
            <a:off x="192750" y="571248"/>
            <a:ext cx="4235400" cy="22749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67925">
            <a:normAutofit fontScale="85000" lnSpcReduction="10000"/>
          </a:bodyPr>
          <a:lstStyle/>
          <a:p>
            <a:pPr indent="0" lvl="0" marL="127000" marR="713105" rtl="0" algn="just">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neck is a continuous structure of multiple cervical vertebrae, and cannot be expressed by the rotation of a single bone.</a:t>
            </a:r>
            <a:endParaRPr sz="1600">
              <a:solidFill>
                <a:schemeClr val="dk1"/>
              </a:solidFill>
              <a:latin typeface="Atkinson Hyperlegible"/>
              <a:ea typeface="Atkinson Hyperlegible"/>
              <a:cs typeface="Atkinson Hyperlegible"/>
              <a:sym typeface="Atkinson Hyperlegible"/>
            </a:endParaRPr>
          </a:p>
          <a:p>
            <a:pPr indent="0" lvl="0" marL="127000"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It is necessary to seek a form that is reasonably convincing and expressive, while simplifying to some extent.</a:t>
            </a:r>
            <a:endParaRPr sz="1600">
              <a:solidFill>
                <a:schemeClr val="lt1"/>
              </a:solidFill>
              <a:latin typeface="Atkinson Hyperlegible"/>
              <a:ea typeface="Atkinson Hyperlegible"/>
              <a:cs typeface="Atkinson Hyperlegible"/>
              <a:sym typeface="Atkinson Hyperlegible"/>
            </a:endParaRPr>
          </a:p>
          <a:p>
            <a:pPr indent="0" lvl="0" marL="127000" rtl="0" algn="l">
              <a:spcBef>
                <a:spcPts val="0"/>
              </a:spcBef>
              <a:spcAft>
                <a:spcPts val="0"/>
              </a:spcAft>
              <a:buClr>
                <a:schemeClr val="dk1"/>
              </a:buClr>
              <a:buSzPct val="100000"/>
              <a:buFont typeface="Arial"/>
              <a:buNone/>
            </a:pPr>
            <a:r>
              <a:t/>
            </a:r>
            <a:endParaRPr sz="1600">
              <a:solidFill>
                <a:schemeClr val="lt1"/>
              </a:solidFill>
              <a:latin typeface="Atkinson Hyperlegible"/>
              <a:ea typeface="Atkinson Hyperlegible"/>
              <a:cs typeface="Atkinson Hyperlegible"/>
              <a:sym typeface="Atkinson Hyperlegible"/>
            </a:endParaRPr>
          </a:p>
          <a:p>
            <a:pPr indent="0" lvl="0" marL="127000" marR="388620"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For the same reason as the joints around the shoulders, </a:t>
            </a:r>
            <a:r>
              <a:rPr b="1" lang="en-US" sz="1600">
                <a:solidFill>
                  <a:schemeClr val="lt1"/>
                </a:solidFill>
                <a:latin typeface="Atkinson Hyperlegible"/>
                <a:ea typeface="Atkinson Hyperlegible"/>
                <a:cs typeface="Atkinson Hyperlegible"/>
                <a:sym typeface="Atkinson Hyperlegible"/>
              </a:rPr>
              <a:t>the neck also needs to be deep at the base</a:t>
            </a:r>
            <a:r>
              <a:rPr lang="en-US" sz="1600">
                <a:solidFill>
                  <a:schemeClr val="lt1"/>
                </a:solidFill>
                <a:latin typeface="Atkinson Hyperlegible"/>
                <a:ea typeface="Atkinson Hyperlegible"/>
                <a:cs typeface="Atkinson Hyperlegible"/>
                <a:sym typeface="Atkinson Hyperlegible"/>
              </a:rPr>
              <a:t> so that it can be moved from the root in order to make some wide movement.</a:t>
            </a:r>
            <a:endParaRPr sz="1600">
              <a:solidFill>
                <a:srgbClr val="FFFFFF"/>
              </a:solidFill>
              <a:latin typeface="Atkinson Hyperlegible"/>
              <a:ea typeface="Atkinson Hyperlegible"/>
              <a:cs typeface="Atkinson Hyperlegible"/>
              <a:sym typeface="Atkinson Hyperlegible"/>
            </a:endParaRPr>
          </a:p>
        </p:txBody>
      </p:sp>
      <p:sp>
        <p:nvSpPr>
          <p:cNvPr id="1080" name="Google Shape;1080;p55"/>
          <p:cNvSpPr/>
          <p:nvPr/>
        </p:nvSpPr>
        <p:spPr>
          <a:xfrm>
            <a:off x="8233029" y="781050"/>
            <a:ext cx="413384" cy="413384"/>
          </a:xfrm>
          <a:custGeom>
            <a:rect b="b" l="l" r="r" t="t"/>
            <a:pathLst>
              <a:path extrusionOk="0" h="413384" w="413384">
                <a:moveTo>
                  <a:pt x="374142" y="0"/>
                </a:moveTo>
                <a:lnTo>
                  <a:pt x="206501" y="167639"/>
                </a:lnTo>
                <a:lnTo>
                  <a:pt x="38862" y="0"/>
                </a:lnTo>
                <a:lnTo>
                  <a:pt x="0" y="38862"/>
                </a:lnTo>
                <a:lnTo>
                  <a:pt x="167640" y="206501"/>
                </a:lnTo>
                <a:lnTo>
                  <a:pt x="0" y="374141"/>
                </a:lnTo>
                <a:lnTo>
                  <a:pt x="38862" y="413130"/>
                </a:lnTo>
                <a:lnTo>
                  <a:pt x="206501" y="245490"/>
                </a:lnTo>
                <a:lnTo>
                  <a:pt x="374142" y="413130"/>
                </a:lnTo>
                <a:lnTo>
                  <a:pt x="413130" y="374141"/>
                </a:lnTo>
                <a:lnTo>
                  <a:pt x="245491" y="206501"/>
                </a:lnTo>
                <a:lnTo>
                  <a:pt x="413130" y="38862"/>
                </a:lnTo>
                <a:lnTo>
                  <a:pt x="374142"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81" name="Google Shape;1081;p55"/>
          <p:cNvSpPr txBox="1"/>
          <p:nvPr/>
        </p:nvSpPr>
        <p:spPr>
          <a:xfrm>
            <a:off x="3913250" y="3435803"/>
            <a:ext cx="4744200" cy="15159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76200">
            <a:normAutofit fontScale="85000" lnSpcReduction="10000"/>
          </a:bodyPr>
          <a:lstStyle/>
          <a:p>
            <a:pPr indent="0" lvl="0" marL="92075"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325755" marR="641985" rtl="0" algn="l">
              <a:spcBef>
                <a:spcPts val="58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It is a good idea to place the axis of rotation at a height near the base of the </a:t>
            </a:r>
            <a:r>
              <a:rPr b="1" lang="en-US" sz="1600">
                <a:solidFill>
                  <a:schemeClr val="lt1"/>
                </a:solidFill>
                <a:latin typeface="Atkinson Hyperlegible"/>
                <a:ea typeface="Atkinson Hyperlegible"/>
                <a:cs typeface="Atkinson Hyperlegible"/>
                <a:sym typeface="Atkinson Hyperlegible"/>
              </a:rPr>
              <a:t>collarbone so that it </a:t>
            </a:r>
            <a:r>
              <a:rPr lang="en-US" sz="1600">
                <a:solidFill>
                  <a:schemeClr val="lt1"/>
                </a:solidFill>
                <a:latin typeface="Atkinson Hyperlegible"/>
                <a:ea typeface="Atkinson Hyperlegible"/>
                <a:cs typeface="Atkinson Hyperlegible"/>
                <a:sym typeface="Atkinson Hyperlegible"/>
              </a:rPr>
              <a:t>can be moved from the base of the neck.</a:t>
            </a:r>
            <a:endParaRPr sz="1600">
              <a:solidFill>
                <a:schemeClr val="dk1"/>
              </a:solidFill>
              <a:latin typeface="Atkinson Hyperlegible"/>
              <a:ea typeface="Atkinson Hyperlegible"/>
              <a:cs typeface="Atkinson Hyperlegible"/>
              <a:sym typeface="Atkinson Hyperlegible"/>
            </a:endParaRPr>
          </a:p>
          <a:p>
            <a:pPr indent="0" lvl="0" marL="325755" marR="220977" rtl="0" algn="l">
              <a:spcBef>
                <a:spcPts val="0"/>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In terms of depth, it is best to aim for the </a:t>
            </a:r>
            <a:r>
              <a:rPr b="1" lang="en-US" sz="1600">
                <a:solidFill>
                  <a:schemeClr val="lt1"/>
                </a:solidFill>
                <a:latin typeface="Atkinson Hyperlegible"/>
                <a:ea typeface="Atkinson Hyperlegible"/>
                <a:cs typeface="Atkinson Hyperlegible"/>
                <a:sym typeface="Atkinson Hyperlegible"/>
              </a:rPr>
              <a:t>middle of the front-to-back width of the torso</a:t>
            </a:r>
            <a:r>
              <a:rPr lang="en-US" sz="1600">
                <a:solidFill>
                  <a:schemeClr val="lt1"/>
                </a:solidFill>
                <a:latin typeface="Atkinson Hyperlegible"/>
                <a:ea typeface="Atkinson Hyperlegible"/>
                <a:cs typeface="Atkinson Hyperlegible"/>
                <a:sym typeface="Atkinson Hyperlegible"/>
              </a:rPr>
              <a:t>, so that you can easily handle both forward and backward leaning.</a:t>
            </a:r>
            <a:endParaRPr b="1" sz="1800">
              <a:solidFill>
                <a:srgbClr val="FFFFFF"/>
              </a:solidFill>
              <a:latin typeface="Atkinson Hyperlegible"/>
              <a:ea typeface="Atkinson Hyperlegible"/>
              <a:cs typeface="Atkinson Hyperlegible"/>
              <a:sym typeface="Atkinson Hyperlegible"/>
            </a:endParaRPr>
          </a:p>
        </p:txBody>
      </p:sp>
      <p:grpSp>
        <p:nvGrpSpPr>
          <p:cNvPr id="1082" name="Google Shape;1082;p55"/>
          <p:cNvGrpSpPr/>
          <p:nvPr/>
        </p:nvGrpSpPr>
        <p:grpSpPr>
          <a:xfrm>
            <a:off x="7652004" y="1988527"/>
            <a:ext cx="266065" cy="266700"/>
            <a:chOff x="7652004" y="1988527"/>
            <a:chExt cx="266065" cy="266700"/>
          </a:xfrm>
        </p:grpSpPr>
        <p:pic>
          <p:nvPicPr>
            <p:cNvPr id="1083" name="Google Shape;1083;p55"/>
            <p:cNvPicPr preferRelativeResize="0"/>
            <p:nvPr/>
          </p:nvPicPr>
          <p:blipFill rotWithShape="1">
            <a:blip r:embed="rId6">
              <a:alphaModFix/>
            </a:blip>
            <a:srcRect b="0" l="0" r="0" t="0"/>
            <a:stretch/>
          </p:blipFill>
          <p:spPr>
            <a:xfrm>
              <a:off x="7735316" y="2075053"/>
              <a:ext cx="94360" cy="94361"/>
            </a:xfrm>
            <a:prstGeom prst="rect">
              <a:avLst/>
            </a:prstGeom>
            <a:noFill/>
            <a:ln>
              <a:noFill/>
            </a:ln>
          </p:spPr>
        </p:pic>
        <p:sp>
          <p:nvSpPr>
            <p:cNvPr id="1084" name="Google Shape;1084;p55"/>
            <p:cNvSpPr/>
            <p:nvPr/>
          </p:nvSpPr>
          <p:spPr>
            <a:xfrm>
              <a:off x="7652004" y="1988527"/>
              <a:ext cx="266065" cy="266700"/>
            </a:xfrm>
            <a:custGeom>
              <a:rect b="b" l="l" r="r" t="t"/>
              <a:pathLst>
                <a:path extrusionOk="0" h="266700" w="266065">
                  <a:moveTo>
                    <a:pt x="262890" y="154724"/>
                  </a:moveTo>
                  <a:lnTo>
                    <a:pt x="247650" y="152311"/>
                  </a:lnTo>
                  <a:lnTo>
                    <a:pt x="242722" y="172097"/>
                  </a:lnTo>
                  <a:lnTo>
                    <a:pt x="234581" y="190588"/>
                  </a:lnTo>
                  <a:lnTo>
                    <a:pt x="223405" y="207454"/>
                  </a:lnTo>
                  <a:lnTo>
                    <a:pt x="209423" y="222288"/>
                  </a:lnTo>
                  <a:lnTo>
                    <a:pt x="168681" y="246037"/>
                  </a:lnTo>
                  <a:lnTo>
                    <a:pt x="123609" y="252120"/>
                  </a:lnTo>
                  <a:lnTo>
                    <a:pt x="79565" y="240855"/>
                  </a:lnTo>
                  <a:lnTo>
                    <a:pt x="41910" y="212509"/>
                  </a:lnTo>
                  <a:lnTo>
                    <a:pt x="64262" y="210096"/>
                  </a:lnTo>
                  <a:lnTo>
                    <a:pt x="4826" y="147358"/>
                  </a:lnTo>
                  <a:lnTo>
                    <a:pt x="889" y="217081"/>
                  </a:lnTo>
                  <a:lnTo>
                    <a:pt x="23495" y="214541"/>
                  </a:lnTo>
                  <a:lnTo>
                    <a:pt x="40944" y="233514"/>
                  </a:lnTo>
                  <a:lnTo>
                    <a:pt x="61480" y="248666"/>
                  </a:lnTo>
                  <a:lnTo>
                    <a:pt x="84518" y="259638"/>
                  </a:lnTo>
                  <a:lnTo>
                    <a:pt x="109474" y="266103"/>
                  </a:lnTo>
                  <a:lnTo>
                    <a:pt x="152400" y="266039"/>
                  </a:lnTo>
                  <a:lnTo>
                    <a:pt x="191744" y="253022"/>
                  </a:lnTo>
                  <a:lnTo>
                    <a:pt x="224955" y="228904"/>
                  </a:lnTo>
                  <a:lnTo>
                    <a:pt x="249516" y="195529"/>
                  </a:lnTo>
                  <a:lnTo>
                    <a:pt x="262890" y="154724"/>
                  </a:lnTo>
                  <a:close/>
                </a:path>
                <a:path extrusionOk="0" h="266700" w="266065">
                  <a:moveTo>
                    <a:pt x="266065" y="60490"/>
                  </a:moveTo>
                  <a:lnTo>
                    <a:pt x="243332" y="61252"/>
                  </a:lnTo>
                  <a:lnTo>
                    <a:pt x="227418" y="40995"/>
                  </a:lnTo>
                  <a:lnTo>
                    <a:pt x="208114" y="24282"/>
                  </a:lnTo>
                  <a:lnTo>
                    <a:pt x="185991" y="11557"/>
                  </a:lnTo>
                  <a:lnTo>
                    <a:pt x="161671" y="3213"/>
                  </a:lnTo>
                  <a:lnTo>
                    <a:pt x="118795" y="0"/>
                  </a:lnTo>
                  <a:lnTo>
                    <a:pt x="78536" y="9982"/>
                  </a:lnTo>
                  <a:lnTo>
                    <a:pt x="43535" y="31496"/>
                  </a:lnTo>
                  <a:lnTo>
                    <a:pt x="16471" y="62890"/>
                  </a:lnTo>
                  <a:lnTo>
                    <a:pt x="0" y="102527"/>
                  </a:lnTo>
                  <a:lnTo>
                    <a:pt x="15113" y="106083"/>
                  </a:lnTo>
                  <a:lnTo>
                    <a:pt x="21513" y="86791"/>
                  </a:lnTo>
                  <a:lnTo>
                    <a:pt x="31064" y="68973"/>
                  </a:lnTo>
                  <a:lnTo>
                    <a:pt x="43484" y="53009"/>
                  </a:lnTo>
                  <a:lnTo>
                    <a:pt x="58547" y="39281"/>
                  </a:lnTo>
                  <a:lnTo>
                    <a:pt x="100965" y="18757"/>
                  </a:lnTo>
                  <a:lnTo>
                    <a:pt x="146380" y="16141"/>
                  </a:lnTo>
                  <a:lnTo>
                    <a:pt x="189433" y="30708"/>
                  </a:lnTo>
                  <a:lnTo>
                    <a:pt x="224790" y="61760"/>
                  </a:lnTo>
                  <a:lnTo>
                    <a:pt x="202438" y="62522"/>
                  </a:lnTo>
                  <a:lnTo>
                    <a:pt x="256794" y="129578"/>
                  </a:lnTo>
                  <a:lnTo>
                    <a:pt x="266065" y="6049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1085" name="Google Shape;1085;p55"/>
          <p:cNvGrpSpPr/>
          <p:nvPr/>
        </p:nvGrpSpPr>
        <p:grpSpPr>
          <a:xfrm>
            <a:off x="301294" y="2943475"/>
            <a:ext cx="1904238" cy="2076704"/>
            <a:chOff x="301294" y="2943475"/>
            <a:chExt cx="1904238" cy="2076704"/>
          </a:xfrm>
        </p:grpSpPr>
        <p:pic>
          <p:nvPicPr>
            <p:cNvPr id="1086" name="Google Shape;1086;p55"/>
            <p:cNvPicPr preferRelativeResize="0"/>
            <p:nvPr/>
          </p:nvPicPr>
          <p:blipFill rotWithShape="1">
            <a:blip r:embed="rId7">
              <a:alphaModFix/>
            </a:blip>
            <a:srcRect b="0" l="0" r="0" t="0"/>
            <a:stretch/>
          </p:blipFill>
          <p:spPr>
            <a:xfrm>
              <a:off x="301294" y="2943475"/>
              <a:ext cx="1904238" cy="2076704"/>
            </a:xfrm>
            <a:prstGeom prst="rect">
              <a:avLst/>
            </a:prstGeom>
            <a:noFill/>
            <a:ln>
              <a:noFill/>
            </a:ln>
          </p:spPr>
        </p:pic>
        <p:pic>
          <p:nvPicPr>
            <p:cNvPr id="1087" name="Google Shape;1087;p55"/>
            <p:cNvPicPr preferRelativeResize="0"/>
            <p:nvPr/>
          </p:nvPicPr>
          <p:blipFill rotWithShape="1">
            <a:blip r:embed="rId8">
              <a:alphaModFix/>
            </a:blip>
            <a:srcRect b="0" l="0" r="0" t="0"/>
            <a:stretch/>
          </p:blipFill>
          <p:spPr>
            <a:xfrm>
              <a:off x="1199413" y="4346359"/>
              <a:ext cx="107924" cy="107975"/>
            </a:xfrm>
            <a:prstGeom prst="rect">
              <a:avLst/>
            </a:prstGeom>
            <a:noFill/>
            <a:ln>
              <a:noFill/>
            </a:ln>
          </p:spPr>
        </p:pic>
        <p:sp>
          <p:nvSpPr>
            <p:cNvPr id="1088" name="Google Shape;1088;p55"/>
            <p:cNvSpPr/>
            <p:nvPr/>
          </p:nvSpPr>
          <p:spPr>
            <a:xfrm>
              <a:off x="1104061" y="4247362"/>
              <a:ext cx="304800" cy="304800"/>
            </a:xfrm>
            <a:custGeom>
              <a:rect b="b" l="l" r="r" t="t"/>
              <a:pathLst>
                <a:path extrusionOk="0" h="304800" w="304800">
                  <a:moveTo>
                    <a:pt x="300939" y="177063"/>
                  </a:moveTo>
                  <a:lnTo>
                    <a:pt x="283413" y="174282"/>
                  </a:lnTo>
                  <a:lnTo>
                    <a:pt x="277774" y="196938"/>
                  </a:lnTo>
                  <a:lnTo>
                    <a:pt x="268452" y="218135"/>
                  </a:lnTo>
                  <a:lnTo>
                    <a:pt x="255651" y="237439"/>
                  </a:lnTo>
                  <a:lnTo>
                    <a:pt x="239598" y="254381"/>
                  </a:lnTo>
                  <a:lnTo>
                    <a:pt x="202933" y="277761"/>
                  </a:lnTo>
                  <a:lnTo>
                    <a:pt x="162293" y="288150"/>
                  </a:lnTo>
                  <a:lnTo>
                    <a:pt x="120802" y="285750"/>
                  </a:lnTo>
                  <a:lnTo>
                    <a:pt x="81635" y="270725"/>
                  </a:lnTo>
                  <a:lnTo>
                    <a:pt x="47929" y="243281"/>
                  </a:lnTo>
                  <a:lnTo>
                    <a:pt x="73507" y="240474"/>
                  </a:lnTo>
                  <a:lnTo>
                    <a:pt x="5537" y="168719"/>
                  </a:lnTo>
                  <a:lnTo>
                    <a:pt x="1028" y="248412"/>
                  </a:lnTo>
                  <a:lnTo>
                    <a:pt x="26885" y="245579"/>
                  </a:lnTo>
                  <a:lnTo>
                    <a:pt x="46837" y="267284"/>
                  </a:lnTo>
                  <a:lnTo>
                    <a:pt x="70345" y="284632"/>
                  </a:lnTo>
                  <a:lnTo>
                    <a:pt x="96710" y="297218"/>
                  </a:lnTo>
                  <a:lnTo>
                    <a:pt x="125247" y="304609"/>
                  </a:lnTo>
                  <a:lnTo>
                    <a:pt x="174396" y="304495"/>
                  </a:lnTo>
                  <a:lnTo>
                    <a:pt x="219417" y="289585"/>
                  </a:lnTo>
                  <a:lnTo>
                    <a:pt x="257441" y="261975"/>
                  </a:lnTo>
                  <a:lnTo>
                    <a:pt x="285584" y="223774"/>
                  </a:lnTo>
                  <a:lnTo>
                    <a:pt x="300939" y="177063"/>
                  </a:lnTo>
                  <a:close/>
                </a:path>
                <a:path extrusionOk="0" h="304800" w="304800">
                  <a:moveTo>
                    <a:pt x="304495" y="69189"/>
                  </a:moveTo>
                  <a:lnTo>
                    <a:pt x="278587" y="70027"/>
                  </a:lnTo>
                  <a:lnTo>
                    <a:pt x="260324" y="46875"/>
                  </a:lnTo>
                  <a:lnTo>
                    <a:pt x="238213" y="27774"/>
                  </a:lnTo>
                  <a:lnTo>
                    <a:pt x="212877" y="13208"/>
                  </a:lnTo>
                  <a:lnTo>
                    <a:pt x="184988" y="3644"/>
                  </a:lnTo>
                  <a:lnTo>
                    <a:pt x="135953" y="0"/>
                  </a:lnTo>
                  <a:lnTo>
                    <a:pt x="89903" y="11417"/>
                  </a:lnTo>
                  <a:lnTo>
                    <a:pt x="49860" y="36029"/>
                  </a:lnTo>
                  <a:lnTo>
                    <a:pt x="18872" y="71970"/>
                  </a:lnTo>
                  <a:lnTo>
                    <a:pt x="0" y="117348"/>
                  </a:lnTo>
                  <a:lnTo>
                    <a:pt x="17272" y="121462"/>
                  </a:lnTo>
                  <a:lnTo>
                    <a:pt x="24599" y="99326"/>
                  </a:lnTo>
                  <a:lnTo>
                    <a:pt x="35534" y="78905"/>
                  </a:lnTo>
                  <a:lnTo>
                    <a:pt x="49784" y="60642"/>
                  </a:lnTo>
                  <a:lnTo>
                    <a:pt x="67068" y="44958"/>
                  </a:lnTo>
                  <a:lnTo>
                    <a:pt x="105397" y="24460"/>
                  </a:lnTo>
                  <a:lnTo>
                    <a:pt x="146735" y="17221"/>
                  </a:lnTo>
                  <a:lnTo>
                    <a:pt x="187921" y="22796"/>
                  </a:lnTo>
                  <a:lnTo>
                    <a:pt x="225844" y="40767"/>
                  </a:lnTo>
                  <a:lnTo>
                    <a:pt x="257378" y="70713"/>
                  </a:lnTo>
                  <a:lnTo>
                    <a:pt x="231597" y="71539"/>
                  </a:lnTo>
                  <a:lnTo>
                    <a:pt x="293954" y="148297"/>
                  </a:lnTo>
                  <a:lnTo>
                    <a:pt x="304495" y="6918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1089" name="Google Shape;1089;p55"/>
          <p:cNvGrpSpPr/>
          <p:nvPr/>
        </p:nvGrpSpPr>
        <p:grpSpPr>
          <a:xfrm>
            <a:off x="2300097" y="2931820"/>
            <a:ext cx="1551051" cy="2089158"/>
            <a:chOff x="2300097" y="2931820"/>
            <a:chExt cx="1551051" cy="2089158"/>
          </a:xfrm>
        </p:grpSpPr>
        <p:pic>
          <p:nvPicPr>
            <p:cNvPr id="1090" name="Google Shape;1090;p55"/>
            <p:cNvPicPr preferRelativeResize="0"/>
            <p:nvPr/>
          </p:nvPicPr>
          <p:blipFill rotWithShape="1">
            <a:blip r:embed="rId9">
              <a:alphaModFix/>
            </a:blip>
            <a:srcRect b="0" l="0" r="0" t="0"/>
            <a:stretch/>
          </p:blipFill>
          <p:spPr>
            <a:xfrm>
              <a:off x="2300097" y="2931820"/>
              <a:ext cx="1551051" cy="2089158"/>
            </a:xfrm>
            <a:prstGeom prst="rect">
              <a:avLst/>
            </a:prstGeom>
            <a:noFill/>
            <a:ln>
              <a:noFill/>
            </a:ln>
          </p:spPr>
        </p:pic>
        <p:pic>
          <p:nvPicPr>
            <p:cNvPr id="1091" name="Google Shape;1091;p55"/>
            <p:cNvPicPr preferRelativeResize="0"/>
            <p:nvPr/>
          </p:nvPicPr>
          <p:blipFill rotWithShape="1">
            <a:blip r:embed="rId10">
              <a:alphaModFix/>
            </a:blip>
            <a:srcRect b="0" l="0" r="0" t="0"/>
            <a:stretch/>
          </p:blipFill>
          <p:spPr>
            <a:xfrm>
              <a:off x="3053588" y="4353382"/>
              <a:ext cx="107950" cy="107975"/>
            </a:xfrm>
            <a:prstGeom prst="rect">
              <a:avLst/>
            </a:prstGeom>
            <a:noFill/>
            <a:ln>
              <a:noFill/>
            </a:ln>
          </p:spPr>
        </p:pic>
        <p:sp>
          <p:nvSpPr>
            <p:cNvPr id="1092" name="Google Shape;1092;p55"/>
            <p:cNvSpPr/>
            <p:nvPr/>
          </p:nvSpPr>
          <p:spPr>
            <a:xfrm>
              <a:off x="2958211" y="4254398"/>
              <a:ext cx="304800" cy="304800"/>
            </a:xfrm>
            <a:custGeom>
              <a:rect b="b" l="l" r="r" t="t"/>
              <a:pathLst>
                <a:path extrusionOk="0" h="304800" w="304800">
                  <a:moveTo>
                    <a:pt x="300990" y="177063"/>
                  </a:moveTo>
                  <a:lnTo>
                    <a:pt x="283464" y="174282"/>
                  </a:lnTo>
                  <a:lnTo>
                    <a:pt x="277812" y="196926"/>
                  </a:lnTo>
                  <a:lnTo>
                    <a:pt x="268452" y="218122"/>
                  </a:lnTo>
                  <a:lnTo>
                    <a:pt x="255651" y="237426"/>
                  </a:lnTo>
                  <a:lnTo>
                    <a:pt x="239649" y="254381"/>
                  </a:lnTo>
                  <a:lnTo>
                    <a:pt x="202984" y="277761"/>
                  </a:lnTo>
                  <a:lnTo>
                    <a:pt x="162331" y="288150"/>
                  </a:lnTo>
                  <a:lnTo>
                    <a:pt x="120840" y="285750"/>
                  </a:lnTo>
                  <a:lnTo>
                    <a:pt x="81673" y="270725"/>
                  </a:lnTo>
                  <a:lnTo>
                    <a:pt x="48006" y="243268"/>
                  </a:lnTo>
                  <a:lnTo>
                    <a:pt x="73533" y="240474"/>
                  </a:lnTo>
                  <a:lnTo>
                    <a:pt x="5588" y="168706"/>
                  </a:lnTo>
                  <a:lnTo>
                    <a:pt x="1016" y="248412"/>
                  </a:lnTo>
                  <a:lnTo>
                    <a:pt x="26924" y="245579"/>
                  </a:lnTo>
                  <a:lnTo>
                    <a:pt x="46850" y="267284"/>
                  </a:lnTo>
                  <a:lnTo>
                    <a:pt x="70358" y="284632"/>
                  </a:lnTo>
                  <a:lnTo>
                    <a:pt x="96710" y="297205"/>
                  </a:lnTo>
                  <a:lnTo>
                    <a:pt x="125222" y="304596"/>
                  </a:lnTo>
                  <a:lnTo>
                    <a:pt x="174396" y="304495"/>
                  </a:lnTo>
                  <a:lnTo>
                    <a:pt x="219456" y="289585"/>
                  </a:lnTo>
                  <a:lnTo>
                    <a:pt x="257492" y="261975"/>
                  </a:lnTo>
                  <a:lnTo>
                    <a:pt x="285635" y="223774"/>
                  </a:lnTo>
                  <a:lnTo>
                    <a:pt x="300990" y="177063"/>
                  </a:lnTo>
                  <a:close/>
                </a:path>
                <a:path extrusionOk="0" h="304800" w="304800">
                  <a:moveTo>
                    <a:pt x="304546" y="69189"/>
                  </a:moveTo>
                  <a:lnTo>
                    <a:pt x="278511" y="70027"/>
                  </a:lnTo>
                  <a:lnTo>
                    <a:pt x="260261" y="46875"/>
                  </a:lnTo>
                  <a:lnTo>
                    <a:pt x="238150" y="27774"/>
                  </a:lnTo>
                  <a:lnTo>
                    <a:pt x="212852" y="13208"/>
                  </a:lnTo>
                  <a:lnTo>
                    <a:pt x="185039" y="3644"/>
                  </a:lnTo>
                  <a:lnTo>
                    <a:pt x="135978" y="0"/>
                  </a:lnTo>
                  <a:lnTo>
                    <a:pt x="89903" y="11417"/>
                  </a:lnTo>
                  <a:lnTo>
                    <a:pt x="49860" y="36029"/>
                  </a:lnTo>
                  <a:lnTo>
                    <a:pt x="18872" y="71970"/>
                  </a:lnTo>
                  <a:lnTo>
                    <a:pt x="0" y="117348"/>
                  </a:lnTo>
                  <a:lnTo>
                    <a:pt x="17272" y="121462"/>
                  </a:lnTo>
                  <a:lnTo>
                    <a:pt x="24599" y="99326"/>
                  </a:lnTo>
                  <a:lnTo>
                    <a:pt x="35534" y="78905"/>
                  </a:lnTo>
                  <a:lnTo>
                    <a:pt x="49784" y="60642"/>
                  </a:lnTo>
                  <a:lnTo>
                    <a:pt x="67056" y="44958"/>
                  </a:lnTo>
                  <a:lnTo>
                    <a:pt x="105410" y="24460"/>
                  </a:lnTo>
                  <a:lnTo>
                    <a:pt x="146748" y="17221"/>
                  </a:lnTo>
                  <a:lnTo>
                    <a:pt x="187960" y="22796"/>
                  </a:lnTo>
                  <a:lnTo>
                    <a:pt x="225894" y="40767"/>
                  </a:lnTo>
                  <a:lnTo>
                    <a:pt x="257429" y="70713"/>
                  </a:lnTo>
                  <a:lnTo>
                    <a:pt x="231648" y="71539"/>
                  </a:lnTo>
                  <a:lnTo>
                    <a:pt x="293878" y="148297"/>
                  </a:lnTo>
                  <a:lnTo>
                    <a:pt x="304546" y="6918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1093" name="Google Shape;1093;p55"/>
          <p:cNvSpPr txBox="1"/>
          <p:nvPr/>
        </p:nvSpPr>
        <p:spPr>
          <a:xfrm>
            <a:off x="4500000" y="2768350"/>
            <a:ext cx="4250700" cy="212700"/>
          </a:xfrm>
          <a:prstGeom prst="rect">
            <a:avLst/>
          </a:prstGeom>
          <a:solidFill>
            <a:srgbClr val="000000">
              <a:alpha val="49803"/>
            </a:srgbClr>
          </a:solidFill>
          <a:ln>
            <a:noFill/>
          </a:ln>
          <a:effectLst>
            <a:outerShdw blurRad="57150" rotWithShape="0" algn="bl" dir="5400000" dist="19050">
              <a:srgbClr val="000000">
                <a:alpha val="50000"/>
              </a:srgbClr>
            </a:outerShdw>
          </a:effectLst>
        </p:spPr>
        <p:txBody>
          <a:bodyPr anchorCtr="0" anchor="t" bIns="0" lIns="0" spcFirstLastPara="1" rIns="0" wrap="square" tIns="24125">
            <a:normAutofit fontScale="70000"/>
          </a:bodyPr>
          <a:lstStyle/>
          <a:p>
            <a:pPr indent="0" lvl="0" marL="95250" rtl="0" algn="ctr">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deeper the joint position, the more movement is possible.</a:t>
            </a:r>
            <a:endParaRPr sz="1600">
              <a:latin typeface="Atkinson Hyperlegible"/>
              <a:ea typeface="Atkinson Hyperlegible"/>
              <a:cs typeface="Atkinson Hyperlegible"/>
              <a:sym typeface="Atkinson Hyperlegible"/>
            </a:endParaRPr>
          </a:p>
        </p:txBody>
      </p:sp>
      <p:sp>
        <p:nvSpPr>
          <p:cNvPr id="1094" name="Google Shape;1094;p55"/>
          <p:cNvSpPr/>
          <p:nvPr/>
        </p:nvSpPr>
        <p:spPr>
          <a:xfrm>
            <a:off x="5916500" y="888304"/>
            <a:ext cx="424925" cy="310296"/>
          </a:xfrm>
          <a:custGeom>
            <a:rect b="b" l="l" r="r" t="t"/>
            <a:pathLst>
              <a:path extrusionOk="0" h="15021" w="20046">
                <a:moveTo>
                  <a:pt x="2710" y="6067"/>
                </a:moveTo>
                <a:lnTo>
                  <a:pt x="7663" y="11592"/>
                </a:lnTo>
                <a:lnTo>
                  <a:pt x="16227" y="0"/>
                </a:lnTo>
                <a:lnTo>
                  <a:pt x="20046" y="1114"/>
                </a:lnTo>
                <a:lnTo>
                  <a:pt x="7663" y="15021"/>
                </a:lnTo>
                <a:lnTo>
                  <a:pt x="0" y="8715"/>
                </a:lnTo>
                <a:close/>
              </a:path>
            </a:pathLst>
          </a:custGeom>
          <a:solidFill>
            <a:srgbClr val="00FF00"/>
          </a:solidFill>
          <a:ln>
            <a:noFill/>
          </a:ln>
        </p:spPr>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grpSp>
        <p:nvGrpSpPr>
          <p:cNvPr id="1099" name="Google Shape;1099;p56"/>
          <p:cNvGrpSpPr/>
          <p:nvPr/>
        </p:nvGrpSpPr>
        <p:grpSpPr>
          <a:xfrm>
            <a:off x="408482" y="688720"/>
            <a:ext cx="2221230" cy="2043430"/>
            <a:chOff x="408482" y="688720"/>
            <a:chExt cx="2221230" cy="2043430"/>
          </a:xfrm>
        </p:grpSpPr>
        <p:sp>
          <p:nvSpPr>
            <p:cNvPr id="1100" name="Google Shape;1100;p56"/>
            <p:cNvSpPr/>
            <p:nvPr/>
          </p:nvSpPr>
          <p:spPr>
            <a:xfrm>
              <a:off x="408482" y="688720"/>
              <a:ext cx="2221230" cy="2043430"/>
            </a:xfrm>
            <a:custGeom>
              <a:rect b="b" l="l" r="r" t="t"/>
              <a:pathLst>
                <a:path extrusionOk="0" h="2043430" w="2221230">
                  <a:moveTo>
                    <a:pt x="2221103" y="0"/>
                  </a:moveTo>
                  <a:lnTo>
                    <a:pt x="0" y="0"/>
                  </a:lnTo>
                  <a:lnTo>
                    <a:pt x="0" y="2043176"/>
                  </a:lnTo>
                  <a:lnTo>
                    <a:pt x="2221103" y="2043176"/>
                  </a:lnTo>
                  <a:lnTo>
                    <a:pt x="2221103"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101" name="Google Shape;1101;p56"/>
            <p:cNvPicPr preferRelativeResize="0"/>
            <p:nvPr/>
          </p:nvPicPr>
          <p:blipFill rotWithShape="1">
            <a:blip r:embed="rId3">
              <a:alphaModFix/>
            </a:blip>
            <a:srcRect b="0" l="0" r="0" t="0"/>
            <a:stretch/>
          </p:blipFill>
          <p:spPr>
            <a:xfrm>
              <a:off x="408482" y="753236"/>
              <a:ext cx="2221103" cy="1975104"/>
            </a:xfrm>
            <a:prstGeom prst="rect">
              <a:avLst/>
            </a:prstGeom>
            <a:noFill/>
            <a:ln>
              <a:noFill/>
            </a:ln>
          </p:spPr>
        </p:pic>
        <p:pic>
          <p:nvPicPr>
            <p:cNvPr id="1102" name="Google Shape;1102;p56"/>
            <p:cNvPicPr preferRelativeResize="0"/>
            <p:nvPr/>
          </p:nvPicPr>
          <p:blipFill rotWithShape="1">
            <a:blip r:embed="rId4">
              <a:alphaModFix/>
            </a:blip>
            <a:srcRect b="0" l="0" r="0" t="0"/>
            <a:stretch/>
          </p:blipFill>
          <p:spPr>
            <a:xfrm>
              <a:off x="1368425" y="2055368"/>
              <a:ext cx="94361" cy="94361"/>
            </a:xfrm>
            <a:prstGeom prst="rect">
              <a:avLst/>
            </a:prstGeom>
            <a:noFill/>
            <a:ln>
              <a:noFill/>
            </a:ln>
          </p:spPr>
        </p:pic>
        <p:sp>
          <p:nvSpPr>
            <p:cNvPr id="1103" name="Google Shape;1103;p56"/>
            <p:cNvSpPr/>
            <p:nvPr/>
          </p:nvSpPr>
          <p:spPr>
            <a:xfrm>
              <a:off x="1285113" y="1968893"/>
              <a:ext cx="266065" cy="266700"/>
            </a:xfrm>
            <a:custGeom>
              <a:rect b="b" l="l" r="r" t="t"/>
              <a:pathLst>
                <a:path extrusionOk="0" h="266700" w="266065">
                  <a:moveTo>
                    <a:pt x="262890" y="154673"/>
                  </a:moveTo>
                  <a:lnTo>
                    <a:pt x="247650" y="152260"/>
                  </a:lnTo>
                  <a:lnTo>
                    <a:pt x="242709" y="172059"/>
                  </a:lnTo>
                  <a:lnTo>
                    <a:pt x="234518" y="190588"/>
                  </a:lnTo>
                  <a:lnTo>
                    <a:pt x="223304" y="207454"/>
                  </a:lnTo>
                  <a:lnTo>
                    <a:pt x="209296" y="222237"/>
                  </a:lnTo>
                  <a:lnTo>
                    <a:pt x="168630" y="245986"/>
                  </a:lnTo>
                  <a:lnTo>
                    <a:pt x="123596" y="252095"/>
                  </a:lnTo>
                  <a:lnTo>
                    <a:pt x="79565" y="240855"/>
                  </a:lnTo>
                  <a:lnTo>
                    <a:pt x="41910" y="212585"/>
                  </a:lnTo>
                  <a:lnTo>
                    <a:pt x="64135" y="210172"/>
                  </a:lnTo>
                  <a:lnTo>
                    <a:pt x="4826" y="147434"/>
                  </a:lnTo>
                  <a:lnTo>
                    <a:pt x="889" y="217030"/>
                  </a:lnTo>
                  <a:lnTo>
                    <a:pt x="23495" y="214617"/>
                  </a:lnTo>
                  <a:lnTo>
                    <a:pt x="40881" y="233540"/>
                  </a:lnTo>
                  <a:lnTo>
                    <a:pt x="61417" y="248691"/>
                  </a:lnTo>
                  <a:lnTo>
                    <a:pt x="84442" y="259702"/>
                  </a:lnTo>
                  <a:lnTo>
                    <a:pt x="109347" y="266179"/>
                  </a:lnTo>
                  <a:lnTo>
                    <a:pt x="152285" y="266052"/>
                  </a:lnTo>
                  <a:lnTo>
                    <a:pt x="191655" y="252996"/>
                  </a:lnTo>
                  <a:lnTo>
                    <a:pt x="224917" y="228854"/>
                  </a:lnTo>
                  <a:lnTo>
                    <a:pt x="249504" y="195478"/>
                  </a:lnTo>
                  <a:lnTo>
                    <a:pt x="262890" y="154673"/>
                  </a:lnTo>
                  <a:close/>
                </a:path>
                <a:path extrusionOk="0" h="266700" w="266065">
                  <a:moveTo>
                    <a:pt x="266065" y="60439"/>
                  </a:moveTo>
                  <a:lnTo>
                    <a:pt x="243332" y="61201"/>
                  </a:lnTo>
                  <a:lnTo>
                    <a:pt x="227368" y="40957"/>
                  </a:lnTo>
                  <a:lnTo>
                    <a:pt x="208051" y="24282"/>
                  </a:lnTo>
                  <a:lnTo>
                    <a:pt x="185928" y="11557"/>
                  </a:lnTo>
                  <a:lnTo>
                    <a:pt x="161544" y="3162"/>
                  </a:lnTo>
                  <a:lnTo>
                    <a:pt x="118732" y="0"/>
                  </a:lnTo>
                  <a:lnTo>
                    <a:pt x="78498" y="9994"/>
                  </a:lnTo>
                  <a:lnTo>
                    <a:pt x="43522" y="31508"/>
                  </a:lnTo>
                  <a:lnTo>
                    <a:pt x="16459" y="62915"/>
                  </a:lnTo>
                  <a:lnTo>
                    <a:pt x="0" y="102603"/>
                  </a:lnTo>
                  <a:lnTo>
                    <a:pt x="15113" y="106159"/>
                  </a:lnTo>
                  <a:lnTo>
                    <a:pt x="21513" y="86791"/>
                  </a:lnTo>
                  <a:lnTo>
                    <a:pt x="31064" y="68948"/>
                  </a:lnTo>
                  <a:lnTo>
                    <a:pt x="43484" y="53009"/>
                  </a:lnTo>
                  <a:lnTo>
                    <a:pt x="58547" y="39357"/>
                  </a:lnTo>
                  <a:lnTo>
                    <a:pt x="100965" y="18770"/>
                  </a:lnTo>
                  <a:lnTo>
                    <a:pt x="146380" y="16116"/>
                  </a:lnTo>
                  <a:lnTo>
                    <a:pt x="189433" y="30721"/>
                  </a:lnTo>
                  <a:lnTo>
                    <a:pt x="224790" y="61836"/>
                  </a:lnTo>
                  <a:lnTo>
                    <a:pt x="202311" y="62598"/>
                  </a:lnTo>
                  <a:lnTo>
                    <a:pt x="256794" y="129654"/>
                  </a:lnTo>
                  <a:lnTo>
                    <a:pt x="266065" y="6043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1104" name="Google Shape;1104;p56"/>
          <p:cNvSpPr txBox="1"/>
          <p:nvPr>
            <p:ph type="title"/>
          </p:nvPr>
        </p:nvSpPr>
        <p:spPr>
          <a:xfrm>
            <a:off x="293800" y="24775"/>
            <a:ext cx="8613600" cy="443100"/>
          </a:xfrm>
          <a:prstGeom prst="rect">
            <a:avLst/>
          </a:prstGeom>
          <a:noFill/>
          <a:ln>
            <a:noFill/>
          </a:ln>
        </p:spPr>
        <p:txBody>
          <a:bodyPr anchorCtr="0" anchor="t" bIns="0" lIns="0" spcFirstLastPara="1" rIns="0" wrap="square" tIns="12050">
            <a:spAutoFit/>
          </a:bodyPr>
          <a:lstStyle/>
          <a:p>
            <a:pPr indent="0" lvl="0" marL="12700" rtl="0" algn="ctr">
              <a:spcBef>
                <a:spcPts val="0"/>
              </a:spcBef>
              <a:spcAft>
                <a:spcPts val="0"/>
              </a:spcAft>
              <a:buSzPts val="1400"/>
              <a:buNone/>
            </a:pPr>
            <a:r>
              <a:rPr b="1" lang="en-US">
                <a:latin typeface="Atkinson Hyperlegible"/>
                <a:ea typeface="Atkinson Hyperlegible"/>
                <a:cs typeface="Atkinson Hyperlegible"/>
                <a:sym typeface="Atkinson Hyperlegible"/>
              </a:rPr>
              <a:t>Guideline: Head rotation axis</a:t>
            </a:r>
            <a:endParaRPr b="1">
              <a:latin typeface="Atkinson Hyperlegible"/>
              <a:ea typeface="Atkinson Hyperlegible"/>
              <a:cs typeface="Atkinson Hyperlegible"/>
              <a:sym typeface="Atkinson Hyperlegible"/>
            </a:endParaRPr>
          </a:p>
        </p:txBody>
      </p:sp>
      <p:grpSp>
        <p:nvGrpSpPr>
          <p:cNvPr id="1105" name="Google Shape;1105;p56"/>
          <p:cNvGrpSpPr/>
          <p:nvPr/>
        </p:nvGrpSpPr>
        <p:grpSpPr>
          <a:xfrm>
            <a:off x="2695194" y="688720"/>
            <a:ext cx="2169033" cy="2043176"/>
            <a:chOff x="2695194" y="688720"/>
            <a:chExt cx="2169033" cy="2043176"/>
          </a:xfrm>
        </p:grpSpPr>
        <p:pic>
          <p:nvPicPr>
            <p:cNvPr id="1106" name="Google Shape;1106;p56"/>
            <p:cNvPicPr preferRelativeResize="0"/>
            <p:nvPr/>
          </p:nvPicPr>
          <p:blipFill rotWithShape="1">
            <a:blip r:embed="rId5">
              <a:alphaModFix/>
            </a:blip>
            <a:srcRect b="0" l="0" r="0" t="0"/>
            <a:stretch/>
          </p:blipFill>
          <p:spPr>
            <a:xfrm>
              <a:off x="2695194" y="688720"/>
              <a:ext cx="2169033" cy="2043176"/>
            </a:xfrm>
            <a:prstGeom prst="rect">
              <a:avLst/>
            </a:prstGeom>
            <a:noFill/>
            <a:ln>
              <a:noFill/>
            </a:ln>
          </p:spPr>
        </p:pic>
        <p:pic>
          <p:nvPicPr>
            <p:cNvPr id="1107" name="Google Shape;1107;p56"/>
            <p:cNvPicPr preferRelativeResize="0"/>
            <p:nvPr/>
          </p:nvPicPr>
          <p:blipFill rotWithShape="1">
            <a:blip r:embed="rId6">
              <a:alphaModFix/>
            </a:blip>
            <a:srcRect b="0" l="0" r="0" t="0"/>
            <a:stretch/>
          </p:blipFill>
          <p:spPr>
            <a:xfrm>
              <a:off x="4081780" y="1964309"/>
              <a:ext cx="94361" cy="94361"/>
            </a:xfrm>
            <a:prstGeom prst="rect">
              <a:avLst/>
            </a:prstGeom>
            <a:noFill/>
            <a:ln>
              <a:noFill/>
            </a:ln>
          </p:spPr>
        </p:pic>
        <p:sp>
          <p:nvSpPr>
            <p:cNvPr id="1108" name="Google Shape;1108;p56"/>
            <p:cNvSpPr/>
            <p:nvPr/>
          </p:nvSpPr>
          <p:spPr>
            <a:xfrm>
              <a:off x="3998595" y="1877834"/>
              <a:ext cx="266065" cy="266065"/>
            </a:xfrm>
            <a:custGeom>
              <a:rect b="b" l="l" r="r" t="t"/>
              <a:pathLst>
                <a:path extrusionOk="0" h="266064" w="266064">
                  <a:moveTo>
                    <a:pt x="262890" y="154673"/>
                  </a:moveTo>
                  <a:lnTo>
                    <a:pt x="247523" y="152260"/>
                  </a:lnTo>
                  <a:lnTo>
                    <a:pt x="242595" y="172059"/>
                  </a:lnTo>
                  <a:lnTo>
                    <a:pt x="234454" y="190588"/>
                  </a:lnTo>
                  <a:lnTo>
                    <a:pt x="223278" y="207454"/>
                  </a:lnTo>
                  <a:lnTo>
                    <a:pt x="209296" y="222237"/>
                  </a:lnTo>
                  <a:lnTo>
                    <a:pt x="168617" y="245986"/>
                  </a:lnTo>
                  <a:lnTo>
                    <a:pt x="123532" y="252082"/>
                  </a:lnTo>
                  <a:lnTo>
                    <a:pt x="79451" y="240855"/>
                  </a:lnTo>
                  <a:lnTo>
                    <a:pt x="41783" y="212585"/>
                  </a:lnTo>
                  <a:lnTo>
                    <a:pt x="64135" y="210045"/>
                  </a:lnTo>
                  <a:lnTo>
                    <a:pt x="4826" y="147434"/>
                  </a:lnTo>
                  <a:lnTo>
                    <a:pt x="889" y="217030"/>
                  </a:lnTo>
                  <a:lnTo>
                    <a:pt x="23368" y="214490"/>
                  </a:lnTo>
                  <a:lnTo>
                    <a:pt x="40830" y="233476"/>
                  </a:lnTo>
                  <a:lnTo>
                    <a:pt x="61404" y="248653"/>
                  </a:lnTo>
                  <a:lnTo>
                    <a:pt x="84442" y="259638"/>
                  </a:lnTo>
                  <a:lnTo>
                    <a:pt x="109347" y="266052"/>
                  </a:lnTo>
                  <a:lnTo>
                    <a:pt x="152273" y="265988"/>
                  </a:lnTo>
                  <a:lnTo>
                    <a:pt x="191630" y="252971"/>
                  </a:lnTo>
                  <a:lnTo>
                    <a:pt x="224853" y="228854"/>
                  </a:lnTo>
                  <a:lnTo>
                    <a:pt x="249453" y="195478"/>
                  </a:lnTo>
                  <a:lnTo>
                    <a:pt x="262890" y="154673"/>
                  </a:lnTo>
                  <a:close/>
                </a:path>
                <a:path extrusionOk="0" h="266064" w="266064">
                  <a:moveTo>
                    <a:pt x="265938" y="60439"/>
                  </a:moveTo>
                  <a:lnTo>
                    <a:pt x="243332" y="61201"/>
                  </a:lnTo>
                  <a:lnTo>
                    <a:pt x="227355" y="40957"/>
                  </a:lnTo>
                  <a:lnTo>
                    <a:pt x="208000" y="24282"/>
                  </a:lnTo>
                  <a:lnTo>
                    <a:pt x="185877" y="11557"/>
                  </a:lnTo>
                  <a:lnTo>
                    <a:pt x="161544" y="3162"/>
                  </a:lnTo>
                  <a:lnTo>
                    <a:pt x="118732" y="0"/>
                  </a:lnTo>
                  <a:lnTo>
                    <a:pt x="78498" y="9982"/>
                  </a:lnTo>
                  <a:lnTo>
                    <a:pt x="43522" y="31483"/>
                  </a:lnTo>
                  <a:lnTo>
                    <a:pt x="16459" y="62852"/>
                  </a:lnTo>
                  <a:lnTo>
                    <a:pt x="0" y="102476"/>
                  </a:lnTo>
                  <a:lnTo>
                    <a:pt x="14986" y="106159"/>
                  </a:lnTo>
                  <a:lnTo>
                    <a:pt x="21399" y="86791"/>
                  </a:lnTo>
                  <a:lnTo>
                    <a:pt x="30949" y="68935"/>
                  </a:lnTo>
                  <a:lnTo>
                    <a:pt x="43408" y="52959"/>
                  </a:lnTo>
                  <a:lnTo>
                    <a:pt x="58547" y="39230"/>
                  </a:lnTo>
                  <a:lnTo>
                    <a:pt x="100888" y="18707"/>
                  </a:lnTo>
                  <a:lnTo>
                    <a:pt x="146278" y="16103"/>
                  </a:lnTo>
                  <a:lnTo>
                    <a:pt x="189357" y="30721"/>
                  </a:lnTo>
                  <a:lnTo>
                    <a:pt x="224790" y="61836"/>
                  </a:lnTo>
                  <a:lnTo>
                    <a:pt x="202311" y="62471"/>
                  </a:lnTo>
                  <a:lnTo>
                    <a:pt x="256667" y="129527"/>
                  </a:lnTo>
                  <a:lnTo>
                    <a:pt x="265938" y="60439"/>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1109" name="Google Shape;1109;p56"/>
          <p:cNvSpPr txBox="1"/>
          <p:nvPr/>
        </p:nvSpPr>
        <p:spPr>
          <a:xfrm>
            <a:off x="5168525" y="591179"/>
            <a:ext cx="3787200" cy="297030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52050">
            <a:normAutofit fontScale="85000" lnSpcReduction="20000"/>
          </a:bodyPr>
          <a:lstStyle/>
          <a:p>
            <a:pPr indent="0" lvl="0" marL="204470" marR="278765"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The head does not have a natural axis of rotation, but it is fixed on the cervical vertebrae, which are connected to the neck.  When you turn your face, it is your neck that is rotating.</a:t>
            </a:r>
            <a:endParaRPr sz="1600">
              <a:solidFill>
                <a:schemeClr val="dk1"/>
              </a:solidFill>
              <a:latin typeface="Atkinson Hyperlegible"/>
              <a:ea typeface="Atkinson Hyperlegible"/>
              <a:cs typeface="Atkinson Hyperlegible"/>
              <a:sym typeface="Atkinson Hyperlegible"/>
            </a:endParaRPr>
          </a:p>
          <a:p>
            <a:pPr indent="0" lvl="0" marL="204470" marR="349885" rtl="0" algn="l">
              <a:spcBef>
                <a:spcPts val="0"/>
              </a:spcBef>
              <a:spcAft>
                <a:spcPts val="0"/>
              </a:spcAft>
              <a:buClr>
                <a:schemeClr val="dk1"/>
              </a:buClr>
              <a:buSzPct val="100000"/>
              <a:buFont typeface="Arial"/>
              <a:buNone/>
            </a:pPr>
            <a:r>
              <a:rPr lang="en-US" sz="1600">
                <a:solidFill>
                  <a:schemeClr val="lt1"/>
                </a:solidFill>
                <a:latin typeface="Atkinson Hyperlegible"/>
                <a:ea typeface="Atkinson Hyperlegible"/>
                <a:cs typeface="Atkinson Hyperlegible"/>
                <a:sym typeface="Atkinson Hyperlegible"/>
              </a:rPr>
              <a:t>As with the neck, it would be too much work to reproduce the movement of all the many cervical vertebrae, so we look for approximations with a small number of bones.</a:t>
            </a:r>
            <a:endParaRPr sz="1600">
              <a:solidFill>
                <a:schemeClr val="dk1"/>
              </a:solidFill>
              <a:latin typeface="Atkinson Hyperlegible"/>
              <a:ea typeface="Atkinson Hyperlegible"/>
              <a:cs typeface="Atkinson Hyperlegible"/>
              <a:sym typeface="Atkinson Hyperlegible"/>
            </a:endParaRPr>
          </a:p>
          <a:p>
            <a:pPr indent="0" lvl="0" marL="204470" marR="168275" rtl="0" algn="l">
              <a:spcBef>
                <a:spcPts val="965"/>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In the method used at ArcSys, the movement of the many bones of the cervical spine is </a:t>
            </a:r>
            <a:r>
              <a:rPr b="1" lang="en-US" sz="1600">
                <a:solidFill>
                  <a:schemeClr val="lt1"/>
                </a:solidFill>
                <a:latin typeface="Atkinson Hyperlegible"/>
                <a:ea typeface="Atkinson Hyperlegible"/>
                <a:cs typeface="Atkinson Hyperlegible"/>
                <a:sym typeface="Atkinson Hyperlegible"/>
              </a:rPr>
              <a:t>approximated </a:t>
            </a:r>
            <a:r>
              <a:rPr lang="en-US" sz="1600">
                <a:solidFill>
                  <a:schemeClr val="lt1"/>
                </a:solidFill>
                <a:latin typeface="Atkinson Hyperlegible"/>
                <a:ea typeface="Atkinson Hyperlegible"/>
                <a:cs typeface="Atkinson Hyperlegible"/>
                <a:sym typeface="Atkinson Hyperlegible"/>
              </a:rPr>
              <a:t>by the two bones at the </a:t>
            </a:r>
            <a:r>
              <a:rPr b="1" lang="en-US" sz="1600">
                <a:solidFill>
                  <a:schemeClr val="lt1"/>
                </a:solidFill>
                <a:latin typeface="Atkinson Hyperlegible"/>
                <a:ea typeface="Atkinson Hyperlegible"/>
                <a:cs typeface="Atkinson Hyperlegible"/>
                <a:sym typeface="Atkinson Hyperlegible"/>
              </a:rPr>
              <a:t>base of the neck </a:t>
            </a:r>
            <a:r>
              <a:rPr lang="en-US" sz="1600">
                <a:solidFill>
                  <a:schemeClr val="lt1"/>
                </a:solidFill>
                <a:latin typeface="Atkinson Hyperlegible"/>
                <a:ea typeface="Atkinson Hyperlegible"/>
                <a:cs typeface="Atkinson Hyperlegible"/>
                <a:sym typeface="Atkinson Hyperlegible"/>
              </a:rPr>
              <a:t>and another </a:t>
            </a:r>
            <a:r>
              <a:rPr b="1" lang="en-US" sz="1600">
                <a:solidFill>
                  <a:schemeClr val="lt1"/>
                </a:solidFill>
                <a:latin typeface="Atkinson Hyperlegible"/>
                <a:ea typeface="Atkinson Hyperlegible"/>
                <a:cs typeface="Atkinson Hyperlegible"/>
                <a:sym typeface="Atkinson Hyperlegible"/>
              </a:rPr>
              <a:t>just below </a:t>
            </a:r>
            <a:r>
              <a:rPr lang="en-US" sz="1600">
                <a:solidFill>
                  <a:schemeClr val="lt1"/>
                </a:solidFill>
                <a:latin typeface="Atkinson Hyperlegible"/>
                <a:ea typeface="Atkinson Hyperlegible"/>
                <a:cs typeface="Atkinson Hyperlegible"/>
                <a:sym typeface="Atkinson Hyperlegible"/>
              </a:rPr>
              <a:t>the head, as shown on the previous page.</a:t>
            </a:r>
            <a:endParaRPr sz="1600">
              <a:solidFill>
                <a:srgbClr val="FFFFFF"/>
              </a:solidFill>
              <a:latin typeface="Atkinson Hyperlegible"/>
              <a:ea typeface="Atkinson Hyperlegible"/>
              <a:cs typeface="Atkinson Hyperlegible"/>
              <a:sym typeface="Atkinson Hyperlegible"/>
            </a:endParaRPr>
          </a:p>
        </p:txBody>
      </p:sp>
      <p:sp>
        <p:nvSpPr>
          <p:cNvPr id="1110" name="Google Shape;1110;p56"/>
          <p:cNvSpPr txBox="1"/>
          <p:nvPr/>
        </p:nvSpPr>
        <p:spPr>
          <a:xfrm>
            <a:off x="4211954" y="3795881"/>
            <a:ext cx="4744085" cy="1224280"/>
          </a:xfrm>
          <a:prstGeom prst="rect">
            <a:avLst/>
          </a:pr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46975">
            <a:normAutofit fontScale="92500" lnSpcReduction="20000"/>
          </a:bodyPr>
          <a:lstStyle/>
          <a:p>
            <a:pPr indent="0" lvl="0" marL="19685" rtl="0" algn="l">
              <a:spcBef>
                <a:spcPts val="0"/>
              </a:spcBef>
              <a:spcAft>
                <a:spcPts val="0"/>
              </a:spcAft>
              <a:buClr>
                <a:schemeClr val="dk1"/>
              </a:buClr>
              <a:buSzPct val="100000"/>
              <a:buFont typeface="Arial"/>
              <a:buNone/>
            </a:pPr>
            <a:r>
              <a:rPr b="1" lang="en-US" sz="1800">
                <a:solidFill>
                  <a:schemeClr val="lt1"/>
                </a:solidFill>
                <a:latin typeface="Atkinson Hyperlegible"/>
                <a:ea typeface="Atkinson Hyperlegible"/>
                <a:cs typeface="Atkinson Hyperlegible"/>
                <a:sym typeface="Atkinson Hyperlegible"/>
              </a:rPr>
              <a:t>⇒Approximate placement</a:t>
            </a:r>
            <a:endParaRPr sz="1800">
              <a:solidFill>
                <a:schemeClr val="dk1"/>
              </a:solidFill>
              <a:latin typeface="Atkinson Hyperlegible"/>
              <a:ea typeface="Atkinson Hyperlegible"/>
              <a:cs typeface="Atkinson Hyperlegible"/>
              <a:sym typeface="Atkinson Hyperlegible"/>
            </a:endParaRPr>
          </a:p>
          <a:p>
            <a:pPr indent="0" lvl="0" marL="254000" marR="415290" rtl="0" algn="l">
              <a:spcBef>
                <a:spcPts val="375"/>
              </a:spcBef>
              <a:spcAft>
                <a:spcPts val="0"/>
              </a:spcAft>
              <a:buSzPct val="100000"/>
              <a:buNone/>
            </a:pPr>
            <a:r>
              <a:rPr lang="en-US" sz="1600">
                <a:solidFill>
                  <a:schemeClr val="lt1"/>
                </a:solidFill>
                <a:latin typeface="Atkinson Hyperlegible"/>
                <a:ea typeface="Atkinson Hyperlegible"/>
                <a:cs typeface="Atkinson Hyperlegible"/>
                <a:sym typeface="Atkinson Hyperlegible"/>
              </a:rPr>
              <a:t>To move the head, the axis of rotation is placed near the first cervical vertebrae leading from the skull. The position of the axis of rotation is </a:t>
            </a:r>
            <a:r>
              <a:rPr b="1" lang="en-US" sz="1600">
                <a:solidFill>
                  <a:schemeClr val="lt1"/>
                </a:solidFill>
                <a:latin typeface="Atkinson Hyperlegible"/>
                <a:ea typeface="Atkinson Hyperlegible"/>
                <a:cs typeface="Atkinson Hyperlegible"/>
                <a:sym typeface="Atkinson Hyperlegible"/>
              </a:rPr>
              <a:t>midway between the nose and mouth, slightly behind the ears</a:t>
            </a:r>
            <a:r>
              <a:rPr lang="en-US" sz="1600">
                <a:solidFill>
                  <a:schemeClr val="lt1"/>
                </a:solidFill>
                <a:latin typeface="Atkinson Hyperlegible"/>
                <a:ea typeface="Atkinson Hyperlegible"/>
                <a:cs typeface="Atkinson Hyperlegible"/>
                <a:sym typeface="Atkinson Hyperlegible"/>
              </a:rPr>
              <a:t>.</a:t>
            </a:r>
            <a:endParaRPr b="1" sz="1800">
              <a:solidFill>
                <a:srgbClr val="FFFFFF"/>
              </a:solidFill>
              <a:latin typeface="Atkinson Hyperlegible"/>
              <a:ea typeface="Atkinson Hyperlegible"/>
              <a:cs typeface="Atkinson Hyperlegible"/>
              <a:sym typeface="Atkinson Hyperlegible"/>
            </a:endParaRPr>
          </a:p>
        </p:txBody>
      </p:sp>
      <p:grpSp>
        <p:nvGrpSpPr>
          <p:cNvPr id="1111" name="Google Shape;1111;p56"/>
          <p:cNvGrpSpPr/>
          <p:nvPr/>
        </p:nvGrpSpPr>
        <p:grpSpPr>
          <a:xfrm>
            <a:off x="940854" y="2925663"/>
            <a:ext cx="3204845" cy="2094864"/>
            <a:chOff x="940854" y="2925663"/>
            <a:chExt cx="3204845" cy="2094864"/>
          </a:xfrm>
        </p:grpSpPr>
        <p:sp>
          <p:nvSpPr>
            <p:cNvPr id="1112" name="Google Shape;1112;p56"/>
            <p:cNvSpPr/>
            <p:nvPr/>
          </p:nvSpPr>
          <p:spPr>
            <a:xfrm>
              <a:off x="940854" y="2925663"/>
              <a:ext cx="3204845" cy="2094864"/>
            </a:xfrm>
            <a:custGeom>
              <a:rect b="b" l="l" r="r" t="t"/>
              <a:pathLst>
                <a:path extrusionOk="0" h="2094864" w="3204845">
                  <a:moveTo>
                    <a:pt x="3204591" y="0"/>
                  </a:moveTo>
                  <a:lnTo>
                    <a:pt x="0" y="0"/>
                  </a:lnTo>
                  <a:lnTo>
                    <a:pt x="0" y="2094357"/>
                  </a:lnTo>
                  <a:lnTo>
                    <a:pt x="3204591" y="2094357"/>
                  </a:lnTo>
                  <a:lnTo>
                    <a:pt x="3204591"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113" name="Google Shape;1113;p56"/>
            <p:cNvPicPr preferRelativeResize="0"/>
            <p:nvPr/>
          </p:nvPicPr>
          <p:blipFill rotWithShape="1">
            <a:blip r:embed="rId7">
              <a:alphaModFix/>
            </a:blip>
            <a:srcRect b="0" l="0" r="0" t="0"/>
            <a:stretch/>
          </p:blipFill>
          <p:spPr>
            <a:xfrm>
              <a:off x="1341501" y="2925724"/>
              <a:ext cx="2803905" cy="2090674"/>
            </a:xfrm>
            <a:prstGeom prst="rect">
              <a:avLst/>
            </a:prstGeom>
            <a:noFill/>
            <a:ln>
              <a:noFill/>
            </a:ln>
          </p:spPr>
        </p:pic>
        <p:sp>
          <p:nvSpPr>
            <p:cNvPr id="1114" name="Google Shape;1114;p56"/>
            <p:cNvSpPr/>
            <p:nvPr/>
          </p:nvSpPr>
          <p:spPr>
            <a:xfrm>
              <a:off x="1591310" y="3063112"/>
              <a:ext cx="1190625" cy="1336675"/>
            </a:xfrm>
            <a:custGeom>
              <a:rect b="b" l="l" r="r" t="t"/>
              <a:pathLst>
                <a:path extrusionOk="0" h="1336675" w="1190625">
                  <a:moveTo>
                    <a:pt x="951865" y="1309408"/>
                  </a:moveTo>
                  <a:lnTo>
                    <a:pt x="906780" y="1282433"/>
                  </a:lnTo>
                  <a:lnTo>
                    <a:pt x="906780" y="1297736"/>
                  </a:lnTo>
                  <a:lnTo>
                    <a:pt x="38608" y="1297736"/>
                  </a:lnTo>
                  <a:lnTo>
                    <a:pt x="38608" y="1321079"/>
                  </a:lnTo>
                  <a:lnTo>
                    <a:pt x="906780" y="1321079"/>
                  </a:lnTo>
                  <a:lnTo>
                    <a:pt x="906780" y="1336382"/>
                  </a:lnTo>
                  <a:lnTo>
                    <a:pt x="951865" y="1309408"/>
                  </a:lnTo>
                  <a:close/>
                </a:path>
                <a:path extrusionOk="0" h="1336675" w="1190625">
                  <a:moveTo>
                    <a:pt x="951865" y="1119835"/>
                  </a:moveTo>
                  <a:lnTo>
                    <a:pt x="906780" y="1092860"/>
                  </a:lnTo>
                  <a:lnTo>
                    <a:pt x="906780" y="1108163"/>
                  </a:lnTo>
                  <a:lnTo>
                    <a:pt x="0" y="1108163"/>
                  </a:lnTo>
                  <a:lnTo>
                    <a:pt x="0" y="1131519"/>
                  </a:lnTo>
                  <a:lnTo>
                    <a:pt x="906780" y="1131519"/>
                  </a:lnTo>
                  <a:lnTo>
                    <a:pt x="906780" y="1146810"/>
                  </a:lnTo>
                  <a:lnTo>
                    <a:pt x="951865" y="1119835"/>
                  </a:lnTo>
                  <a:close/>
                </a:path>
                <a:path extrusionOk="0" h="1336675" w="1190625">
                  <a:moveTo>
                    <a:pt x="1190371" y="946848"/>
                  </a:moveTo>
                  <a:lnTo>
                    <a:pt x="1175004" y="946848"/>
                  </a:lnTo>
                  <a:lnTo>
                    <a:pt x="1175004" y="0"/>
                  </a:lnTo>
                  <a:lnTo>
                    <a:pt x="1151763" y="0"/>
                  </a:lnTo>
                  <a:lnTo>
                    <a:pt x="1151763" y="946848"/>
                  </a:lnTo>
                  <a:lnTo>
                    <a:pt x="1136396" y="946848"/>
                  </a:lnTo>
                  <a:lnTo>
                    <a:pt x="1163447" y="991946"/>
                  </a:lnTo>
                  <a:lnTo>
                    <a:pt x="1190371" y="946848"/>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115" name="Google Shape;1115;p56"/>
            <p:cNvPicPr preferRelativeResize="0"/>
            <p:nvPr/>
          </p:nvPicPr>
          <p:blipFill rotWithShape="1">
            <a:blip r:embed="rId8">
              <a:alphaModFix/>
            </a:blip>
            <a:srcRect b="0" l="0" r="0" t="0"/>
            <a:stretch/>
          </p:blipFill>
          <p:spPr>
            <a:xfrm>
              <a:off x="2678684" y="4196867"/>
              <a:ext cx="152019" cy="151968"/>
            </a:xfrm>
            <a:prstGeom prst="rect">
              <a:avLst/>
            </a:prstGeom>
            <a:noFill/>
            <a:ln>
              <a:noFill/>
            </a:ln>
          </p:spPr>
        </p:pic>
        <p:sp>
          <p:nvSpPr>
            <p:cNvPr id="1116" name="Google Shape;1116;p56"/>
            <p:cNvSpPr/>
            <p:nvPr/>
          </p:nvSpPr>
          <p:spPr>
            <a:xfrm>
              <a:off x="2544572" y="4056722"/>
              <a:ext cx="428625" cy="431800"/>
            </a:xfrm>
            <a:custGeom>
              <a:rect b="b" l="l" r="r" t="t"/>
              <a:pathLst>
                <a:path extrusionOk="0" h="431800" w="428625">
                  <a:moveTo>
                    <a:pt x="423545" y="250037"/>
                  </a:moveTo>
                  <a:lnTo>
                    <a:pt x="398907" y="246113"/>
                  </a:lnTo>
                  <a:lnTo>
                    <a:pt x="390956" y="277990"/>
                  </a:lnTo>
                  <a:lnTo>
                    <a:pt x="377799" y="307822"/>
                  </a:lnTo>
                  <a:lnTo>
                    <a:pt x="337185" y="358851"/>
                  </a:lnTo>
                  <a:lnTo>
                    <a:pt x="301117" y="384225"/>
                  </a:lnTo>
                  <a:lnTo>
                    <a:pt x="261531" y="400240"/>
                  </a:lnTo>
                  <a:lnTo>
                    <a:pt x="220027" y="406996"/>
                  </a:lnTo>
                  <a:lnTo>
                    <a:pt x="178244" y="404571"/>
                  </a:lnTo>
                  <a:lnTo>
                    <a:pt x="137795" y="393077"/>
                  </a:lnTo>
                  <a:lnTo>
                    <a:pt x="100317" y="372592"/>
                  </a:lnTo>
                  <a:lnTo>
                    <a:pt x="67437" y="343217"/>
                  </a:lnTo>
                  <a:lnTo>
                    <a:pt x="103378" y="339280"/>
                  </a:lnTo>
                  <a:lnTo>
                    <a:pt x="7747" y="238277"/>
                  </a:lnTo>
                  <a:lnTo>
                    <a:pt x="1397" y="350443"/>
                  </a:lnTo>
                  <a:lnTo>
                    <a:pt x="37719" y="346468"/>
                  </a:lnTo>
                  <a:lnTo>
                    <a:pt x="65849" y="377012"/>
                  </a:lnTo>
                  <a:lnTo>
                    <a:pt x="98945" y="401421"/>
                  </a:lnTo>
                  <a:lnTo>
                    <a:pt x="136067" y="419138"/>
                  </a:lnTo>
                  <a:lnTo>
                    <a:pt x="176276" y="429539"/>
                  </a:lnTo>
                  <a:lnTo>
                    <a:pt x="226085" y="431685"/>
                  </a:lnTo>
                  <a:lnTo>
                    <a:pt x="273545" y="422757"/>
                  </a:lnTo>
                  <a:lnTo>
                    <a:pt x="317157" y="403860"/>
                  </a:lnTo>
                  <a:lnTo>
                    <a:pt x="355434" y="376072"/>
                  </a:lnTo>
                  <a:lnTo>
                    <a:pt x="386918" y="340448"/>
                  </a:lnTo>
                  <a:lnTo>
                    <a:pt x="410108" y="298081"/>
                  </a:lnTo>
                  <a:lnTo>
                    <a:pt x="423545" y="250037"/>
                  </a:lnTo>
                  <a:close/>
                </a:path>
                <a:path extrusionOk="0" h="431800" w="428625">
                  <a:moveTo>
                    <a:pt x="428498" y="98196"/>
                  </a:moveTo>
                  <a:lnTo>
                    <a:pt x="391922" y="99377"/>
                  </a:lnTo>
                  <a:lnTo>
                    <a:pt x="366280" y="66789"/>
                  </a:lnTo>
                  <a:lnTo>
                    <a:pt x="335165" y="39916"/>
                  </a:lnTo>
                  <a:lnTo>
                    <a:pt x="299491" y="19418"/>
                  </a:lnTo>
                  <a:lnTo>
                    <a:pt x="260223" y="5943"/>
                  </a:lnTo>
                  <a:lnTo>
                    <a:pt x="210705" y="0"/>
                  </a:lnTo>
                  <a:lnTo>
                    <a:pt x="162712" y="5257"/>
                  </a:lnTo>
                  <a:lnTo>
                    <a:pt x="117779" y="20764"/>
                  </a:lnTo>
                  <a:lnTo>
                    <a:pt x="77482" y="45542"/>
                  </a:lnTo>
                  <a:lnTo>
                    <a:pt x="43383" y="78651"/>
                  </a:lnTo>
                  <a:lnTo>
                    <a:pt x="17030" y="119113"/>
                  </a:lnTo>
                  <a:lnTo>
                    <a:pt x="0" y="165976"/>
                  </a:lnTo>
                  <a:lnTo>
                    <a:pt x="24257" y="171780"/>
                  </a:lnTo>
                  <a:lnTo>
                    <a:pt x="34544" y="140614"/>
                  </a:lnTo>
                  <a:lnTo>
                    <a:pt x="49923" y="111874"/>
                  </a:lnTo>
                  <a:lnTo>
                    <a:pt x="94361" y="64096"/>
                  </a:lnTo>
                  <a:lnTo>
                    <a:pt x="132270" y="41567"/>
                  </a:lnTo>
                  <a:lnTo>
                    <a:pt x="172974" y="28625"/>
                  </a:lnTo>
                  <a:lnTo>
                    <a:pt x="214858" y="25082"/>
                  </a:lnTo>
                  <a:lnTo>
                    <a:pt x="256336" y="30695"/>
                  </a:lnTo>
                  <a:lnTo>
                    <a:pt x="295795" y="45250"/>
                  </a:lnTo>
                  <a:lnTo>
                    <a:pt x="331609" y="68541"/>
                  </a:lnTo>
                  <a:lnTo>
                    <a:pt x="362204" y="100342"/>
                  </a:lnTo>
                  <a:lnTo>
                    <a:pt x="326009" y="101511"/>
                  </a:lnTo>
                  <a:lnTo>
                    <a:pt x="413639" y="209550"/>
                  </a:lnTo>
                  <a:lnTo>
                    <a:pt x="428498" y="98196"/>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57"/>
          <p:cNvSpPr/>
          <p:nvPr/>
        </p:nvSpPr>
        <p:spPr>
          <a:xfrm>
            <a:off x="0" y="1859279"/>
            <a:ext cx="9144000" cy="1592580"/>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22" name="Google Shape;1122;p57"/>
          <p:cNvSpPr txBox="1"/>
          <p:nvPr/>
        </p:nvSpPr>
        <p:spPr>
          <a:xfrm>
            <a:off x="236475" y="1971863"/>
            <a:ext cx="8656800" cy="13674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spAutoFit/>
          </a:bodyPr>
          <a:lstStyle/>
          <a:p>
            <a:pPr indent="0" lvl="0" marL="12700" marR="0" rtl="0" algn="ctr">
              <a:lnSpc>
                <a:spcPct val="100000"/>
              </a:lnSpc>
              <a:spcBef>
                <a:spcPts val="1000"/>
              </a:spcBef>
              <a:spcAft>
                <a:spcPts val="0"/>
              </a:spcAft>
              <a:buNone/>
            </a:pPr>
            <a:r>
              <a:rPr b="1" lang="en-US" sz="4400">
                <a:solidFill>
                  <a:srgbClr val="F1F1F1"/>
                </a:solidFill>
                <a:latin typeface="Atkinson Hyperlegible"/>
                <a:ea typeface="Atkinson Hyperlegible"/>
                <a:cs typeface="Atkinson Hyperlegible"/>
                <a:sym typeface="Atkinson Hyperlegible"/>
              </a:rPr>
              <a:t>Finding the right bone placement</a:t>
            </a:r>
            <a:endParaRPr b="1" sz="4400">
              <a:solidFill>
                <a:srgbClr val="F1F1F1"/>
              </a:solidFill>
              <a:latin typeface="Atkinson Hyperlegible"/>
              <a:ea typeface="Atkinson Hyperlegible"/>
              <a:cs typeface="Atkinson Hyperlegible"/>
              <a:sym typeface="Atkinson Hyperlegible"/>
            </a:endParaRPr>
          </a:p>
        </p:txBody>
      </p:sp>
      <p:sp>
        <p:nvSpPr>
          <p:cNvPr id="1123" name="Google Shape;1123;p57"/>
          <p:cNvSpPr txBox="1"/>
          <p:nvPr/>
        </p:nvSpPr>
        <p:spPr>
          <a:xfrm>
            <a:off x="4104513" y="1453134"/>
            <a:ext cx="928500" cy="382200"/>
          </a:xfrm>
          <a:prstGeom prst="rect">
            <a:avLst/>
          </a:prstGeom>
          <a:noFill/>
          <a:ln>
            <a:noFill/>
          </a:ln>
          <a:effectLst>
            <a:outerShdw blurRad="57150" rotWithShape="0" algn="bl" dir="1620000" dist="57150">
              <a:srgbClr val="000000"/>
            </a:outerShdw>
          </a:effectLst>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400">
                <a:solidFill>
                  <a:srgbClr val="FFFFFF"/>
                </a:solidFill>
                <a:latin typeface="Atkinson Hyperlegible"/>
                <a:ea typeface="Atkinson Hyperlegible"/>
                <a:cs typeface="Atkinson Hyperlegible"/>
                <a:sym typeface="Atkinson Hyperlegible"/>
              </a:rPr>
              <a:t>Part３</a:t>
            </a:r>
            <a:endParaRPr b="1" sz="2400">
              <a:latin typeface="Atkinson Hyperlegible"/>
              <a:ea typeface="Atkinson Hyperlegible"/>
              <a:cs typeface="Atkinson Hyperlegible"/>
              <a:sym typeface="Atkinson Hyperlegible"/>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sp>
        <p:nvSpPr>
          <p:cNvPr id="1128" name="Google Shape;1128;p58"/>
          <p:cNvSpPr/>
          <p:nvPr/>
        </p:nvSpPr>
        <p:spPr>
          <a:xfrm>
            <a:off x="326720" y="629170"/>
            <a:ext cx="8519160" cy="4319270"/>
          </a:xfrm>
          <a:custGeom>
            <a:rect b="b" l="l" r="r" t="t"/>
            <a:pathLst>
              <a:path extrusionOk="0" h="4319270" w="8519160">
                <a:moveTo>
                  <a:pt x="8518868" y="0"/>
                </a:moveTo>
                <a:lnTo>
                  <a:pt x="44919" y="0"/>
                </a:lnTo>
                <a:lnTo>
                  <a:pt x="44919" y="14058"/>
                </a:lnTo>
                <a:lnTo>
                  <a:pt x="0" y="14058"/>
                </a:lnTo>
                <a:lnTo>
                  <a:pt x="0" y="4318838"/>
                </a:lnTo>
                <a:lnTo>
                  <a:pt x="8518779" y="4318838"/>
                </a:lnTo>
                <a:lnTo>
                  <a:pt x="8518779" y="504050"/>
                </a:lnTo>
                <a:lnTo>
                  <a:pt x="8518868" y="0"/>
                </a:lnTo>
                <a:close/>
              </a:path>
            </a:pathLst>
          </a:custGeom>
          <a:solidFill>
            <a:srgbClr val="000000">
              <a:alpha val="2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29" name="Google Shape;1129;p58"/>
          <p:cNvSpPr txBox="1"/>
          <p:nvPr>
            <p:ph type="title"/>
          </p:nvPr>
        </p:nvSpPr>
        <p:spPr>
          <a:xfrm>
            <a:off x="386975" y="24775"/>
            <a:ext cx="8406000" cy="443100"/>
          </a:xfrm>
          <a:prstGeom prst="rect">
            <a:avLst/>
          </a:prstGeom>
          <a:noFill/>
          <a:ln>
            <a:noFill/>
          </a:ln>
        </p:spPr>
        <p:txBody>
          <a:bodyPr anchorCtr="0" anchor="t" bIns="0" lIns="0" spcFirstLastPara="1" rIns="0" wrap="square" tIns="12050">
            <a:spAutoFit/>
          </a:bodyPr>
          <a:lstStyle/>
          <a:p>
            <a:pPr indent="0" lvl="0" marL="12700" rtl="0" algn="ctr">
              <a:lnSpc>
                <a:spcPct val="100000"/>
              </a:lnSpc>
              <a:spcBef>
                <a:spcPts val="0"/>
              </a:spcBef>
              <a:spcAft>
                <a:spcPts val="0"/>
              </a:spcAft>
              <a:buNone/>
            </a:pPr>
            <a:r>
              <a:rPr b="1" lang="en-US">
                <a:latin typeface="Atkinson Hyperlegible"/>
                <a:ea typeface="Atkinson Hyperlegible"/>
                <a:cs typeface="Atkinson Hyperlegible"/>
                <a:sym typeface="Atkinson Hyperlegible"/>
              </a:rPr>
              <a:t>Finding the right bone placement</a:t>
            </a:r>
            <a:endParaRPr b="1">
              <a:latin typeface="Atkinson Hyperlegible"/>
              <a:ea typeface="Atkinson Hyperlegible"/>
              <a:cs typeface="Atkinson Hyperlegible"/>
              <a:sym typeface="Atkinson Hyperlegible"/>
            </a:endParaRPr>
          </a:p>
        </p:txBody>
      </p:sp>
      <p:sp>
        <p:nvSpPr>
          <p:cNvPr id="1130" name="Google Shape;1130;p58"/>
          <p:cNvSpPr txBox="1"/>
          <p:nvPr/>
        </p:nvSpPr>
        <p:spPr>
          <a:xfrm>
            <a:off x="465525" y="579250"/>
            <a:ext cx="8026500" cy="43692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43500">
            <a:normAutofit fontScale="85000" lnSpcReduction="10000"/>
          </a:bodyPr>
          <a:lstStyle/>
          <a:p>
            <a:pPr indent="0" lvl="0" marL="12700" rtl="0" algn="l">
              <a:lnSpc>
                <a:spcPct val="115000"/>
              </a:lnSpc>
              <a:spcBef>
                <a:spcPts val="0"/>
              </a:spcBef>
              <a:spcAft>
                <a:spcPts val="0"/>
              </a:spcAft>
              <a:buClr>
                <a:schemeClr val="dk1"/>
              </a:buClr>
              <a:buSzPct val="100000"/>
              <a:buFont typeface="Arial"/>
              <a:buNone/>
            </a:pPr>
            <a:r>
              <a:rPr lang="en-US" sz="1800">
                <a:solidFill>
                  <a:srgbClr val="F1F1F1"/>
                </a:solidFill>
                <a:latin typeface="Atkinson Hyperlegible"/>
                <a:ea typeface="Atkinson Hyperlegible"/>
                <a:cs typeface="Atkinson Hyperlegible"/>
                <a:sym typeface="Atkinson Hyperlegible"/>
              </a:rPr>
              <a:t>Note: The guidelines presented here are not absolute.</a:t>
            </a:r>
            <a:endParaRPr sz="1800">
              <a:solidFill>
                <a:schemeClr val="dk1"/>
              </a:solidFill>
              <a:latin typeface="Atkinson Hyperlegible"/>
              <a:ea typeface="Atkinson Hyperlegible"/>
              <a:cs typeface="Atkinson Hyperlegible"/>
              <a:sym typeface="Atkinson Hyperlegible"/>
            </a:endParaRPr>
          </a:p>
          <a:p>
            <a:pPr indent="0" lvl="0" marL="139065" rtl="0" algn="l">
              <a:lnSpc>
                <a:spcPct val="115000"/>
              </a:lnSpc>
              <a:spcBef>
                <a:spcPts val="980"/>
              </a:spcBef>
              <a:spcAft>
                <a:spcPts val="0"/>
              </a:spcAft>
              <a:buClr>
                <a:schemeClr val="dk1"/>
              </a:buClr>
              <a:buSzPct val="100000"/>
              <a:buFont typeface="Arial"/>
              <a:buNone/>
            </a:pPr>
            <a:r>
              <a:rPr lang="en-US" sz="1700">
                <a:solidFill>
                  <a:schemeClr val="lt1"/>
                </a:solidFill>
                <a:latin typeface="Atkinson Hyperlegible"/>
                <a:ea typeface="Atkinson Hyperlegible"/>
                <a:cs typeface="Atkinson Hyperlegible"/>
                <a:sym typeface="Atkinson Hyperlegible"/>
              </a:rPr>
              <a:t>This is just an example of what worked for us at ArcSys when making a fighting game.</a:t>
            </a:r>
            <a:endParaRPr sz="1700">
              <a:solidFill>
                <a:schemeClr val="dk1"/>
              </a:solidFill>
              <a:latin typeface="Atkinson Hyperlegible"/>
              <a:ea typeface="Atkinson Hyperlegible"/>
              <a:cs typeface="Atkinson Hyperlegible"/>
              <a:sym typeface="Atkinson Hyperlegible"/>
            </a:endParaRPr>
          </a:p>
          <a:p>
            <a:pPr indent="0" lvl="0" marL="139065" rtl="0" algn="l">
              <a:lnSpc>
                <a:spcPct val="115000"/>
              </a:lnSpc>
              <a:spcBef>
                <a:spcPts val="5"/>
              </a:spcBef>
              <a:spcAft>
                <a:spcPts val="0"/>
              </a:spcAft>
              <a:buClr>
                <a:schemeClr val="dk1"/>
              </a:buClr>
              <a:buSzPct val="100000"/>
              <a:buFont typeface="Arial"/>
              <a:buNone/>
            </a:pPr>
            <a:r>
              <a:rPr lang="en-US" sz="1700">
                <a:solidFill>
                  <a:schemeClr val="lt1"/>
                </a:solidFill>
                <a:latin typeface="Atkinson Hyperlegible"/>
                <a:ea typeface="Atkinson Hyperlegible"/>
                <a:cs typeface="Atkinson Hyperlegible"/>
                <a:sym typeface="Atkinson Hyperlegible"/>
              </a:rPr>
              <a:t>Since we can't simulate the human body perfectly, we have to use exaggerations</a:t>
            </a:r>
            <a:r>
              <a:rPr b="1" lang="en-US" sz="1700">
                <a:solidFill>
                  <a:schemeClr val="lt1"/>
                </a:solidFill>
                <a:latin typeface="Atkinson Hyperlegible"/>
                <a:ea typeface="Atkinson Hyperlegible"/>
                <a:cs typeface="Atkinson Hyperlegible"/>
                <a:sym typeface="Atkinson Hyperlegible"/>
              </a:rPr>
              <a:t>, omissions, and interpretations </a:t>
            </a:r>
            <a:r>
              <a:rPr lang="en-US" sz="1700">
                <a:solidFill>
                  <a:schemeClr val="lt1"/>
                </a:solidFill>
                <a:latin typeface="Atkinson Hyperlegible"/>
                <a:ea typeface="Atkinson Hyperlegible"/>
                <a:cs typeface="Atkinson Hyperlegible"/>
                <a:sym typeface="Atkinson Hyperlegible"/>
              </a:rPr>
              <a:t>from time to time.</a:t>
            </a:r>
            <a:endParaRPr sz="1700">
              <a:solidFill>
                <a:schemeClr val="dk1"/>
              </a:solidFill>
              <a:latin typeface="Atkinson Hyperlegible"/>
              <a:ea typeface="Atkinson Hyperlegible"/>
              <a:cs typeface="Atkinson Hyperlegible"/>
              <a:sym typeface="Atkinson Hyperlegible"/>
            </a:endParaRPr>
          </a:p>
          <a:p>
            <a:pPr indent="0" lvl="0" marL="139065" rtl="0" algn="l">
              <a:lnSpc>
                <a:spcPct val="115000"/>
              </a:lnSpc>
              <a:spcBef>
                <a:spcPts val="0"/>
              </a:spcBef>
              <a:spcAft>
                <a:spcPts val="0"/>
              </a:spcAft>
              <a:buClr>
                <a:schemeClr val="dk1"/>
              </a:buClr>
              <a:buSzPct val="100000"/>
              <a:buFont typeface="Arial"/>
              <a:buNone/>
            </a:pPr>
            <a:r>
              <a:rPr b="1" lang="en-US" sz="1700">
                <a:solidFill>
                  <a:schemeClr val="lt1"/>
                </a:solidFill>
                <a:latin typeface="Atkinson Hyperlegible"/>
                <a:ea typeface="Atkinson Hyperlegible"/>
                <a:cs typeface="Atkinson Hyperlegible"/>
                <a:sym typeface="Atkinson Hyperlegible"/>
              </a:rPr>
              <a:t>We have to discard the items according to our convenience and </a:t>
            </a:r>
            <a:r>
              <a:rPr lang="en-US" sz="1700">
                <a:solidFill>
                  <a:schemeClr val="lt1"/>
                </a:solidFill>
                <a:latin typeface="Atkinson Hyperlegible"/>
                <a:ea typeface="Atkinson Hyperlegible"/>
                <a:cs typeface="Atkinson Hyperlegible"/>
                <a:sym typeface="Atkinson Hyperlegible"/>
              </a:rPr>
              <a:t>explore the best arrangement on a case-by-case basis.</a:t>
            </a:r>
            <a:endParaRPr sz="1700">
              <a:solidFill>
                <a:schemeClr val="dk1"/>
              </a:solidFill>
              <a:latin typeface="Atkinson Hyperlegible"/>
              <a:ea typeface="Atkinson Hyperlegible"/>
              <a:cs typeface="Atkinson Hyperlegible"/>
              <a:sym typeface="Atkinson Hyperlegible"/>
            </a:endParaRPr>
          </a:p>
          <a:p>
            <a:pPr indent="0" lvl="0" marL="139065" rtl="0" algn="l">
              <a:lnSpc>
                <a:spcPct val="115000"/>
              </a:lnSpc>
              <a:spcBef>
                <a:spcPts val="840"/>
              </a:spcBef>
              <a:spcAft>
                <a:spcPts val="0"/>
              </a:spcAft>
              <a:buClr>
                <a:schemeClr val="dk1"/>
              </a:buClr>
              <a:buSzPct val="100000"/>
              <a:buFont typeface="Arial"/>
              <a:buNone/>
            </a:pPr>
            <a:r>
              <a:rPr lang="en-US" sz="1700">
                <a:solidFill>
                  <a:schemeClr val="lt1"/>
                </a:solidFill>
                <a:latin typeface="Atkinson Hyperlegible"/>
                <a:ea typeface="Atkinson Hyperlegible"/>
                <a:cs typeface="Atkinson Hyperlegible"/>
                <a:sym typeface="Atkinson Hyperlegible"/>
              </a:rPr>
              <a:t>If you want to get good results, don't just blindly follow some guidelines.</a:t>
            </a:r>
            <a:endParaRPr sz="1700">
              <a:solidFill>
                <a:schemeClr val="dk1"/>
              </a:solidFill>
              <a:latin typeface="Atkinson Hyperlegible"/>
              <a:ea typeface="Atkinson Hyperlegible"/>
              <a:cs typeface="Atkinson Hyperlegible"/>
              <a:sym typeface="Atkinson Hyperlegible"/>
            </a:endParaRPr>
          </a:p>
          <a:p>
            <a:pPr indent="0" lvl="0" marL="139065" rtl="0" algn="l">
              <a:lnSpc>
                <a:spcPct val="115000"/>
              </a:lnSpc>
              <a:spcBef>
                <a:spcPts val="0"/>
              </a:spcBef>
              <a:spcAft>
                <a:spcPts val="0"/>
              </a:spcAft>
              <a:buClr>
                <a:schemeClr val="dk1"/>
              </a:buClr>
              <a:buSzPct val="100000"/>
              <a:buFont typeface="Arial"/>
              <a:buNone/>
            </a:pPr>
            <a:r>
              <a:rPr lang="en-US" sz="1700">
                <a:solidFill>
                  <a:schemeClr val="lt1"/>
                </a:solidFill>
                <a:latin typeface="Atkinson Hyperlegible"/>
                <a:ea typeface="Atkinson Hyperlegible"/>
                <a:cs typeface="Atkinson Hyperlegible"/>
                <a:sym typeface="Atkinson Hyperlegible"/>
              </a:rPr>
              <a:t>We need to find the best way to do this each time. </a:t>
            </a:r>
            <a:r>
              <a:rPr b="1" lang="en-US" sz="1700">
                <a:solidFill>
                  <a:schemeClr val="lt1"/>
                </a:solidFill>
                <a:latin typeface="Atkinson Hyperlegible"/>
                <a:ea typeface="Atkinson Hyperlegible"/>
                <a:cs typeface="Atkinson Hyperlegible"/>
                <a:sym typeface="Atkinson Hyperlegible"/>
              </a:rPr>
              <a:t>It is the way we think that is important</a:t>
            </a:r>
            <a:r>
              <a:rPr lang="en-US" sz="1700">
                <a:solidFill>
                  <a:schemeClr val="lt1"/>
                </a:solidFill>
                <a:latin typeface="Atkinson Hyperlegible"/>
                <a:ea typeface="Atkinson Hyperlegible"/>
                <a:cs typeface="Atkinson Hyperlegible"/>
                <a:sym typeface="Atkinson Hyperlegible"/>
              </a:rPr>
              <a:t>.</a:t>
            </a:r>
            <a:endParaRPr sz="1700">
              <a:solidFill>
                <a:schemeClr val="dk1"/>
              </a:solidFill>
              <a:latin typeface="Atkinson Hyperlegible"/>
              <a:ea typeface="Atkinson Hyperlegible"/>
              <a:cs typeface="Atkinson Hyperlegible"/>
              <a:sym typeface="Atkinson Hyperlegible"/>
            </a:endParaRPr>
          </a:p>
          <a:p>
            <a:pPr indent="0" lvl="0" marL="139065" marR="2426970" rtl="0" algn="l">
              <a:lnSpc>
                <a:spcPct val="115000"/>
              </a:lnSpc>
              <a:spcBef>
                <a:spcPts val="0"/>
              </a:spcBef>
              <a:spcAft>
                <a:spcPts val="0"/>
              </a:spcAft>
              <a:buClr>
                <a:schemeClr val="dk1"/>
              </a:buClr>
              <a:buSzPct val="100000"/>
              <a:buFont typeface="Arial"/>
              <a:buNone/>
            </a:pPr>
            <a:r>
              <a:rPr lang="en-US" sz="1700">
                <a:solidFill>
                  <a:schemeClr val="lt1"/>
                </a:solidFill>
                <a:latin typeface="Atkinson Hyperlegible"/>
                <a:ea typeface="Atkinson Hyperlegible"/>
                <a:cs typeface="Atkinson Hyperlegible"/>
                <a:sym typeface="Atkinson Hyperlegible"/>
              </a:rPr>
              <a:t>So how do you find the right bone placement? Here are a few tips.</a:t>
            </a:r>
            <a:endParaRPr sz="1700">
              <a:solidFill>
                <a:schemeClr val="dk1"/>
              </a:solidFill>
              <a:latin typeface="Atkinson Hyperlegible"/>
              <a:ea typeface="Atkinson Hyperlegible"/>
              <a:cs typeface="Atkinson Hyperlegible"/>
              <a:sym typeface="Atkinson Hyperlegible"/>
            </a:endParaRPr>
          </a:p>
          <a:p>
            <a:pPr indent="0" lvl="0" marL="139065" rtl="0" algn="l">
              <a:lnSpc>
                <a:spcPct val="115000"/>
              </a:lnSpc>
              <a:spcBef>
                <a:spcPts val="955"/>
              </a:spcBef>
              <a:spcAft>
                <a:spcPts val="0"/>
              </a:spcAft>
              <a:buClr>
                <a:schemeClr val="dk1"/>
              </a:buClr>
              <a:buSzPct val="100000"/>
              <a:buFont typeface="Arial"/>
              <a:buNone/>
            </a:pPr>
            <a:r>
              <a:rPr b="1" lang="en-US" sz="1800">
                <a:solidFill>
                  <a:srgbClr val="FBD4B5"/>
                </a:solidFill>
                <a:latin typeface="Atkinson Hyperlegible"/>
                <a:ea typeface="Atkinson Hyperlegible"/>
                <a:cs typeface="Atkinson Hyperlegible"/>
                <a:sym typeface="Atkinson Hyperlegible"/>
              </a:rPr>
              <a:t>⇒Don't make assumptions. </a:t>
            </a:r>
            <a:r>
              <a:rPr b="1" lang="en-US" sz="1600">
                <a:solidFill>
                  <a:srgbClr val="FBD4B5"/>
                </a:solidFill>
                <a:latin typeface="Atkinson Hyperlegible"/>
                <a:ea typeface="Atkinson Hyperlegible"/>
                <a:cs typeface="Atkinson Hyperlegible"/>
                <a:sym typeface="Atkinson Hyperlegible"/>
              </a:rPr>
              <a:t>—</a:t>
            </a:r>
            <a:r>
              <a:rPr lang="en-US" sz="1600">
                <a:solidFill>
                  <a:srgbClr val="FBD4B5"/>
                </a:solidFill>
                <a:latin typeface="Atkinson Hyperlegible"/>
                <a:ea typeface="Atkinson Hyperlegible"/>
                <a:cs typeface="Atkinson Hyperlegible"/>
                <a:sym typeface="Atkinson Hyperlegible"/>
              </a:rPr>
              <a:t> </a:t>
            </a:r>
            <a:r>
              <a:rPr lang="en-US" sz="1600">
                <a:solidFill>
                  <a:schemeClr val="lt1"/>
                </a:solidFill>
                <a:latin typeface="Atkinson Hyperlegible"/>
                <a:ea typeface="Atkinson Hyperlegible"/>
                <a:cs typeface="Atkinson Hyperlegible"/>
                <a:sym typeface="Atkinson Hyperlegible"/>
              </a:rPr>
              <a:t>First, refer to materials such as anatomical drawings, photographs, and illustration techniques.</a:t>
            </a:r>
            <a:endParaRPr sz="1600">
              <a:solidFill>
                <a:schemeClr val="lt1"/>
              </a:solidFill>
              <a:latin typeface="Atkinson Hyperlegible"/>
              <a:ea typeface="Atkinson Hyperlegible"/>
              <a:cs typeface="Atkinson Hyperlegible"/>
              <a:sym typeface="Atkinson Hyperlegible"/>
            </a:endParaRPr>
          </a:p>
          <a:p>
            <a:pPr indent="0" lvl="0" marL="139065" rtl="0" algn="l">
              <a:lnSpc>
                <a:spcPct val="115000"/>
              </a:lnSpc>
              <a:spcBef>
                <a:spcPts val="5"/>
              </a:spcBef>
              <a:spcAft>
                <a:spcPts val="0"/>
              </a:spcAft>
              <a:buClr>
                <a:schemeClr val="dk1"/>
              </a:buClr>
              <a:buSzPct val="100000"/>
              <a:buFont typeface="Arial"/>
              <a:buNone/>
            </a:pPr>
            <a:r>
              <a:rPr b="1" lang="en-US" sz="1800">
                <a:solidFill>
                  <a:srgbClr val="FBD4B5"/>
                </a:solidFill>
                <a:latin typeface="Atkinson Hyperlegible"/>
                <a:ea typeface="Atkinson Hyperlegible"/>
                <a:cs typeface="Atkinson Hyperlegible"/>
                <a:sym typeface="Atkinson Hyperlegible"/>
              </a:rPr>
              <a:t>⇒Your own body is the best teacher. — </a:t>
            </a:r>
            <a:r>
              <a:rPr lang="en-US" sz="1600">
                <a:solidFill>
                  <a:schemeClr val="lt1"/>
                </a:solidFill>
                <a:latin typeface="Atkinson Hyperlegible"/>
                <a:ea typeface="Atkinson Hyperlegible"/>
                <a:cs typeface="Atkinson Hyperlegible"/>
                <a:sym typeface="Atkinson Hyperlegible"/>
              </a:rPr>
              <a:t>Let's move our own joints and observe.</a:t>
            </a:r>
            <a:endParaRPr sz="1600">
              <a:solidFill>
                <a:schemeClr val="lt1"/>
              </a:solidFill>
              <a:latin typeface="Atkinson Hyperlegible"/>
              <a:ea typeface="Atkinson Hyperlegible"/>
              <a:cs typeface="Atkinson Hyperlegible"/>
              <a:sym typeface="Atkinson Hyperlegible"/>
            </a:endParaRPr>
          </a:p>
          <a:p>
            <a:pPr indent="0" lvl="0" marL="139065" rtl="0" algn="l">
              <a:lnSpc>
                <a:spcPct val="115000"/>
              </a:lnSpc>
              <a:spcBef>
                <a:spcPts val="0"/>
              </a:spcBef>
              <a:spcAft>
                <a:spcPts val="0"/>
              </a:spcAft>
              <a:buClr>
                <a:schemeClr val="dk1"/>
              </a:buClr>
              <a:buSzPct val="100000"/>
              <a:buFont typeface="Arial"/>
              <a:buNone/>
            </a:pPr>
            <a:r>
              <a:rPr b="1" lang="en-US" sz="1800">
                <a:solidFill>
                  <a:srgbClr val="FBD4B5"/>
                </a:solidFill>
                <a:latin typeface="Atkinson Hyperlegible"/>
                <a:ea typeface="Atkinson Hyperlegible"/>
                <a:cs typeface="Atkinson Hyperlegible"/>
                <a:sym typeface="Atkinson Hyperlegible"/>
              </a:rPr>
              <a:t>⇒Assume trial and error. — </a:t>
            </a:r>
            <a:r>
              <a:rPr lang="en-US" sz="1600">
                <a:solidFill>
                  <a:schemeClr val="lt1"/>
                </a:solidFill>
                <a:latin typeface="Atkinson Hyperlegible"/>
                <a:ea typeface="Atkinson Hyperlegible"/>
                <a:cs typeface="Atkinson Hyperlegible"/>
                <a:sym typeface="Atkinson Hyperlegible"/>
              </a:rPr>
              <a:t>Very few things work out in one shot!</a:t>
            </a:r>
            <a:endParaRPr sz="1600">
              <a:solidFill>
                <a:schemeClr val="lt1"/>
              </a:solidFill>
              <a:latin typeface="Atkinson Hyperlegible"/>
              <a:ea typeface="Atkinson Hyperlegible"/>
              <a:cs typeface="Atkinson Hyperlegible"/>
              <a:sym typeface="Atkinson Hyperlegible"/>
            </a:endParaRPr>
          </a:p>
          <a:p>
            <a:pPr indent="0" lvl="0" marL="139065" rtl="0" algn="l">
              <a:lnSpc>
                <a:spcPct val="115000"/>
              </a:lnSpc>
              <a:spcBef>
                <a:spcPts val="0"/>
              </a:spcBef>
              <a:spcAft>
                <a:spcPts val="0"/>
              </a:spcAft>
              <a:buClr>
                <a:schemeClr val="dk1"/>
              </a:buClr>
              <a:buSzPct val="100000"/>
              <a:buFont typeface="Arial"/>
              <a:buNone/>
            </a:pPr>
            <a:r>
              <a:rPr b="1" lang="en-US" sz="1800">
                <a:solidFill>
                  <a:srgbClr val="FBD4B5"/>
                </a:solidFill>
                <a:latin typeface="Atkinson Hyperlegible"/>
                <a:ea typeface="Atkinson Hyperlegible"/>
                <a:cs typeface="Atkinson Hyperlegible"/>
                <a:sym typeface="Atkinson Hyperlegible"/>
              </a:rPr>
              <a:t>⇒Make sure there are no flaws by trying many poses. — </a:t>
            </a:r>
            <a:r>
              <a:rPr lang="en-US" sz="1600">
                <a:solidFill>
                  <a:schemeClr val="lt1"/>
                </a:solidFill>
                <a:latin typeface="Atkinson Hyperlegible"/>
                <a:ea typeface="Atkinson Hyperlegible"/>
                <a:cs typeface="Atkinson Hyperlegible"/>
                <a:sym typeface="Atkinson Hyperlegible"/>
              </a:rPr>
              <a:t>If you find out later, it's too late!</a:t>
            </a:r>
            <a:endParaRPr sz="1600">
              <a:solidFill>
                <a:schemeClr val="lt1"/>
              </a:solidFill>
              <a:latin typeface="Atkinson Hyperlegible"/>
              <a:ea typeface="Atkinson Hyperlegible"/>
              <a:cs typeface="Atkinson Hyperlegible"/>
              <a:sym typeface="Atkinson Hyperlegible"/>
            </a:endParaRPr>
          </a:p>
          <a:p>
            <a:pPr indent="0" lvl="0" marL="139065" rtl="0" algn="l">
              <a:lnSpc>
                <a:spcPct val="115000"/>
              </a:lnSpc>
              <a:spcBef>
                <a:spcPts val="0"/>
              </a:spcBef>
              <a:spcAft>
                <a:spcPts val="0"/>
              </a:spcAft>
              <a:buSzPct val="100000"/>
              <a:buNone/>
            </a:pPr>
            <a:r>
              <a:rPr b="1" lang="en-US" sz="1800">
                <a:solidFill>
                  <a:srgbClr val="FBD4B5"/>
                </a:solidFill>
                <a:latin typeface="Atkinson Hyperlegible"/>
                <a:ea typeface="Atkinson Hyperlegible"/>
                <a:cs typeface="Atkinson Hyperlegible"/>
                <a:sym typeface="Atkinson Hyperlegible"/>
              </a:rPr>
              <a:t>⇒Try to remember the arrangement when it goes well. — </a:t>
            </a:r>
            <a:r>
              <a:rPr lang="en-US" sz="1600">
                <a:solidFill>
                  <a:schemeClr val="lt1"/>
                </a:solidFill>
                <a:latin typeface="Atkinson Hyperlegible"/>
                <a:ea typeface="Atkinson Hyperlegible"/>
                <a:cs typeface="Atkinson Hyperlegible"/>
                <a:sym typeface="Atkinson Hyperlegible"/>
              </a:rPr>
              <a:t>Let's find our own rules of placement based on the positional relationship of neighbouring parts.</a:t>
            </a:r>
            <a:endParaRPr sz="1800">
              <a:solidFill>
                <a:schemeClr val="lt1"/>
              </a:solidFill>
              <a:latin typeface="Atkinson Hyperlegible"/>
              <a:ea typeface="Atkinson Hyperlegible"/>
              <a:cs typeface="Atkinson Hyperlegible"/>
              <a:sym typeface="Atkinson Hyperlegible"/>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59"/>
          <p:cNvSpPr/>
          <p:nvPr/>
        </p:nvSpPr>
        <p:spPr>
          <a:xfrm>
            <a:off x="0" y="1859279"/>
            <a:ext cx="9144000" cy="1592580"/>
          </a:xfrm>
          <a:custGeom>
            <a:rect b="b" l="l" r="r" t="t"/>
            <a:pathLst>
              <a:path extrusionOk="0" h="1592579" w="9144000">
                <a:moveTo>
                  <a:pt x="9144000" y="0"/>
                </a:moveTo>
                <a:lnTo>
                  <a:pt x="0" y="0"/>
                </a:lnTo>
                <a:lnTo>
                  <a:pt x="0" y="1592580"/>
                </a:lnTo>
                <a:lnTo>
                  <a:pt x="9144000" y="1592580"/>
                </a:lnTo>
                <a:lnTo>
                  <a:pt x="9144000" y="0"/>
                </a:lnTo>
                <a:close/>
              </a:path>
            </a:pathLst>
          </a:custGeom>
          <a:solidFill>
            <a:srgbClr val="000000">
              <a:alpha val="49803"/>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36" name="Google Shape;1136;p59"/>
          <p:cNvSpPr txBox="1"/>
          <p:nvPr/>
        </p:nvSpPr>
        <p:spPr>
          <a:xfrm>
            <a:off x="293794" y="2325125"/>
            <a:ext cx="8656800" cy="6900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spAutoFit/>
          </a:bodyPr>
          <a:lstStyle/>
          <a:p>
            <a:pPr indent="0" lvl="0" marL="12700" marR="0" rtl="0" algn="ctr">
              <a:lnSpc>
                <a:spcPct val="100000"/>
              </a:lnSpc>
              <a:spcBef>
                <a:spcPts val="0"/>
              </a:spcBef>
              <a:spcAft>
                <a:spcPts val="0"/>
              </a:spcAft>
              <a:buNone/>
            </a:pPr>
            <a:r>
              <a:rPr b="1" lang="en-US" sz="4400">
                <a:solidFill>
                  <a:srgbClr val="F1F1F1"/>
                </a:solidFill>
                <a:latin typeface="Atkinson Hyperlegible"/>
                <a:ea typeface="Atkinson Hyperlegible"/>
                <a:cs typeface="Atkinson Hyperlegible"/>
                <a:sym typeface="Atkinson Hyperlegible"/>
              </a:rPr>
              <a:t>Lastly</a:t>
            </a:r>
            <a:endParaRPr b="1" sz="4400">
              <a:latin typeface="Atkinson Hyperlegible"/>
              <a:ea typeface="Atkinson Hyperlegible"/>
              <a:cs typeface="Atkinson Hyperlegible"/>
              <a:sym typeface="Atkinson Hyperlegible"/>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60"/>
          <p:cNvSpPr/>
          <p:nvPr/>
        </p:nvSpPr>
        <p:spPr>
          <a:xfrm>
            <a:off x="371640" y="699490"/>
            <a:ext cx="8427085" cy="3639185"/>
          </a:xfrm>
          <a:custGeom>
            <a:rect b="b" l="l" r="r" t="t"/>
            <a:pathLst>
              <a:path extrusionOk="0" h="3639185" w="8427085">
                <a:moveTo>
                  <a:pt x="8426958" y="50"/>
                </a:moveTo>
                <a:lnTo>
                  <a:pt x="2019" y="0"/>
                </a:lnTo>
                <a:lnTo>
                  <a:pt x="0" y="50"/>
                </a:lnTo>
                <a:lnTo>
                  <a:pt x="0" y="523265"/>
                </a:lnTo>
                <a:lnTo>
                  <a:pt x="2019" y="523265"/>
                </a:lnTo>
                <a:lnTo>
                  <a:pt x="2019" y="3639185"/>
                </a:lnTo>
                <a:lnTo>
                  <a:pt x="8426945" y="3639185"/>
                </a:lnTo>
                <a:lnTo>
                  <a:pt x="8426945" y="523265"/>
                </a:lnTo>
                <a:lnTo>
                  <a:pt x="8426958" y="50"/>
                </a:lnTo>
                <a:close/>
              </a:path>
            </a:pathLst>
          </a:custGeom>
          <a:solidFill>
            <a:srgbClr val="000000">
              <a:alpha val="29803"/>
            </a:srgbClr>
          </a:solidFill>
          <a:ln>
            <a:noFill/>
          </a:ln>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0" marR="0" rtl="0" algn="l">
              <a:spcBef>
                <a:spcPts val="0"/>
              </a:spcBef>
              <a:spcAft>
                <a:spcPts val="0"/>
              </a:spcAft>
              <a:buNone/>
            </a:pPr>
            <a:r>
              <a:t/>
            </a:r>
            <a:endParaRPr sz="1800">
              <a:latin typeface="Atkinson Hyperlegible"/>
              <a:ea typeface="Atkinson Hyperlegible"/>
              <a:cs typeface="Atkinson Hyperlegible"/>
              <a:sym typeface="Atkinson Hyperlegible"/>
            </a:endParaRPr>
          </a:p>
        </p:txBody>
      </p:sp>
      <p:sp>
        <p:nvSpPr>
          <p:cNvPr id="1142" name="Google Shape;1142;p60"/>
          <p:cNvSpPr txBox="1"/>
          <p:nvPr/>
        </p:nvSpPr>
        <p:spPr>
          <a:xfrm>
            <a:off x="315308" y="24775"/>
            <a:ext cx="8483400" cy="4431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050">
            <a:spAutoFit/>
          </a:bodyPr>
          <a:lstStyle/>
          <a:p>
            <a:pPr indent="0" lvl="0" marL="12700" marR="0" rtl="0" algn="ctr">
              <a:lnSpc>
                <a:spcPct val="100000"/>
              </a:lnSpc>
              <a:spcBef>
                <a:spcPts val="0"/>
              </a:spcBef>
              <a:spcAft>
                <a:spcPts val="0"/>
              </a:spcAft>
              <a:buNone/>
            </a:pPr>
            <a:r>
              <a:rPr b="1" lang="en-US" sz="2800">
                <a:solidFill>
                  <a:srgbClr val="FFFFFF"/>
                </a:solidFill>
                <a:latin typeface="Atkinson Hyperlegible"/>
                <a:ea typeface="Atkinson Hyperlegible"/>
                <a:cs typeface="Atkinson Hyperlegible"/>
                <a:sym typeface="Atkinson Hyperlegible"/>
              </a:rPr>
              <a:t>Finally</a:t>
            </a:r>
            <a:endParaRPr b="1" sz="2800">
              <a:latin typeface="Atkinson Hyperlegible"/>
              <a:ea typeface="Atkinson Hyperlegible"/>
              <a:cs typeface="Atkinson Hyperlegible"/>
              <a:sym typeface="Atkinson Hyperlegible"/>
            </a:endParaRPr>
          </a:p>
        </p:txBody>
      </p:sp>
      <p:sp>
        <p:nvSpPr>
          <p:cNvPr id="1143" name="Google Shape;1143;p60"/>
          <p:cNvSpPr txBox="1"/>
          <p:nvPr/>
        </p:nvSpPr>
        <p:spPr>
          <a:xfrm>
            <a:off x="597200" y="757012"/>
            <a:ext cx="7802100" cy="34998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12700">
            <a:normAutofit lnSpcReduction="20000"/>
          </a:bodyPr>
          <a:lstStyle/>
          <a:p>
            <a:pPr indent="0" lvl="0" marL="12700" rtl="0" algn="l">
              <a:spcBef>
                <a:spcPts val="0"/>
              </a:spcBef>
              <a:spcAft>
                <a:spcPts val="0"/>
              </a:spcAft>
              <a:buClr>
                <a:schemeClr val="dk1"/>
              </a:buClr>
              <a:buSzPts val="1400"/>
              <a:buFont typeface="Arial"/>
              <a:buNone/>
            </a:pPr>
            <a:r>
              <a:rPr b="1" lang="en-US" sz="2800">
                <a:solidFill>
                  <a:srgbClr val="F1F1F1"/>
                </a:solidFill>
                <a:latin typeface="Atkinson Hyperlegible"/>
                <a:ea typeface="Atkinson Hyperlegible"/>
                <a:cs typeface="Atkinson Hyperlegible"/>
                <a:sym typeface="Atkinson Hyperlegible"/>
              </a:rPr>
              <a:t>Summary:</a:t>
            </a:r>
            <a:endParaRPr sz="2800">
              <a:solidFill>
                <a:schemeClr val="lt1"/>
              </a:solidFill>
              <a:latin typeface="Atkinson Hyperlegible"/>
              <a:ea typeface="Atkinson Hyperlegible"/>
              <a:cs typeface="Atkinson Hyperlegible"/>
              <a:sym typeface="Atkinson Hyperlegible"/>
            </a:endParaRPr>
          </a:p>
          <a:p>
            <a:pPr indent="0" lvl="0" marL="12700" rtl="0" algn="l">
              <a:spcBef>
                <a:spcPts val="0"/>
              </a:spcBef>
              <a:spcAft>
                <a:spcPts val="0"/>
              </a:spcAft>
              <a:buSzPts val="1800"/>
              <a:buNone/>
            </a:pPr>
            <a:r>
              <a:t/>
            </a:r>
            <a:endParaRPr sz="1800">
              <a:solidFill>
                <a:schemeClr val="lt1"/>
              </a:solidFill>
              <a:latin typeface="Atkinson Hyperlegible"/>
              <a:ea typeface="Atkinson Hyperlegible"/>
              <a:cs typeface="Atkinson Hyperlegible"/>
              <a:sym typeface="Atkinson Hyperlegible"/>
            </a:endParaRPr>
          </a:p>
          <a:p>
            <a:pPr indent="0" lvl="0" marL="12700" rtl="0" algn="l">
              <a:spcBef>
                <a:spcPts val="0"/>
              </a:spcBef>
              <a:spcAft>
                <a:spcPts val="0"/>
              </a:spcAft>
              <a:buClr>
                <a:schemeClr val="dk1"/>
              </a:buClr>
              <a:buSzPts val="1800"/>
              <a:buFont typeface="Arial"/>
              <a:buNone/>
            </a:pPr>
            <a:r>
              <a:rPr lang="en-US" sz="1800">
                <a:solidFill>
                  <a:schemeClr val="lt1"/>
                </a:solidFill>
                <a:latin typeface="Atkinson Hyperlegible"/>
                <a:ea typeface="Atkinson Hyperlegible"/>
                <a:cs typeface="Atkinson Hyperlegible"/>
                <a:sym typeface="Atkinson Hyperlegible"/>
              </a:rPr>
              <a:t>What good is a character model that can't strike the cool pose you want?</a:t>
            </a:r>
            <a:endParaRPr sz="1800">
              <a:solidFill>
                <a:schemeClr val="dk1"/>
              </a:solidFill>
              <a:latin typeface="Atkinson Hyperlegible"/>
              <a:ea typeface="Atkinson Hyperlegible"/>
              <a:cs typeface="Atkinson Hyperlegible"/>
              <a:sym typeface="Atkinson Hyperlegible"/>
            </a:endParaRPr>
          </a:p>
          <a:p>
            <a:pPr indent="0" lvl="0" marL="12700" rtl="0" algn="l">
              <a:spcBef>
                <a:spcPts val="0"/>
              </a:spcBef>
              <a:spcAft>
                <a:spcPts val="0"/>
              </a:spcAft>
              <a:buClr>
                <a:schemeClr val="dk1"/>
              </a:buClr>
              <a:buSzPts val="1800"/>
              <a:buFont typeface="Arial"/>
              <a:buNone/>
            </a:pPr>
            <a:r>
              <a:rPr b="1" lang="en-US" sz="1800">
                <a:solidFill>
                  <a:schemeClr val="lt1"/>
                </a:solidFill>
                <a:latin typeface="Atkinson Hyperlegible"/>
                <a:ea typeface="Atkinson Hyperlegible"/>
                <a:cs typeface="Atkinson Hyperlegible"/>
                <a:sym typeface="Atkinson Hyperlegible"/>
              </a:rPr>
              <a:t>– Mesh – Skinning – Bone Placement</a:t>
            </a:r>
            <a:endParaRPr sz="1800">
              <a:solidFill>
                <a:schemeClr val="dk1"/>
              </a:solidFill>
              <a:latin typeface="Atkinson Hyperlegible"/>
              <a:ea typeface="Atkinson Hyperlegible"/>
              <a:cs typeface="Atkinson Hyperlegible"/>
              <a:sym typeface="Atkinson Hyperlegible"/>
            </a:endParaRPr>
          </a:p>
          <a:p>
            <a:pPr indent="0" lvl="0" marL="12700" rtl="0" algn="l">
              <a:spcBef>
                <a:spcPts val="0"/>
              </a:spcBef>
              <a:spcAft>
                <a:spcPts val="0"/>
              </a:spcAft>
              <a:buClr>
                <a:schemeClr val="dk1"/>
              </a:buClr>
              <a:buSzPts val="1800"/>
              <a:buFont typeface="Arial"/>
              <a:buNone/>
            </a:pPr>
            <a:r>
              <a:rPr lang="en-US" sz="1800">
                <a:solidFill>
                  <a:schemeClr val="lt1"/>
                </a:solidFill>
                <a:latin typeface="Atkinson Hyperlegible"/>
                <a:ea typeface="Atkinson Hyperlegible"/>
                <a:cs typeface="Atkinson Hyperlegible"/>
                <a:sym typeface="Atkinson Hyperlegible"/>
              </a:rPr>
              <a:t>Only when all of these elements are in place can a character model reach its full potential.</a:t>
            </a:r>
            <a:endParaRPr sz="1800">
              <a:solidFill>
                <a:schemeClr val="dk1"/>
              </a:solidFill>
              <a:latin typeface="Atkinson Hyperlegible"/>
              <a:ea typeface="Atkinson Hyperlegible"/>
              <a:cs typeface="Atkinson Hyperlegible"/>
              <a:sym typeface="Atkinson Hyperlegible"/>
            </a:endParaRPr>
          </a:p>
          <a:p>
            <a:pPr indent="0" lvl="0" marL="12700" marR="512443" rtl="0" algn="l">
              <a:spcBef>
                <a:spcPts val="1200"/>
              </a:spcBef>
              <a:spcAft>
                <a:spcPts val="0"/>
              </a:spcAft>
              <a:buSzPts val="1800"/>
              <a:buNone/>
            </a:pPr>
            <a:r>
              <a:rPr lang="en-US" sz="1800">
                <a:solidFill>
                  <a:schemeClr val="lt1"/>
                </a:solidFill>
                <a:latin typeface="Atkinson Hyperlegible"/>
                <a:ea typeface="Atkinson Hyperlegible"/>
                <a:cs typeface="Atkinson Hyperlegible"/>
                <a:sym typeface="Atkinson Hyperlegible"/>
              </a:rPr>
              <a:t>Among them, bone placement is the very </a:t>
            </a:r>
            <a:r>
              <a:rPr b="1" lang="en-US" sz="1800">
                <a:solidFill>
                  <a:schemeClr val="lt1"/>
                </a:solidFill>
                <a:latin typeface="Atkinson Hyperlegible"/>
                <a:ea typeface="Atkinson Hyperlegible"/>
                <a:cs typeface="Atkinson Hyperlegible"/>
                <a:sym typeface="Atkinson Hyperlegible"/>
              </a:rPr>
              <a:t>foundation of a character model.</a:t>
            </a:r>
            <a:r>
              <a:rPr lang="en-US" sz="1800">
                <a:solidFill>
                  <a:schemeClr val="lt1"/>
                </a:solidFill>
                <a:latin typeface="Atkinson Hyperlegible"/>
                <a:ea typeface="Atkinson Hyperlegible"/>
                <a:cs typeface="Atkinson Hyperlegible"/>
                <a:sym typeface="Atkinson Hyperlegible"/>
              </a:rPr>
              <a:t> No matter how good the mesh shape is, no matter how well it is skinned,</a:t>
            </a:r>
            <a:r>
              <a:rPr lang="en-US" sz="1800">
                <a:solidFill>
                  <a:schemeClr val="dk1"/>
                </a:solidFill>
                <a:latin typeface="Atkinson Hyperlegible"/>
                <a:ea typeface="Atkinson Hyperlegible"/>
                <a:cs typeface="Atkinson Hyperlegible"/>
                <a:sym typeface="Atkinson Hyperlegible"/>
              </a:rPr>
              <a:t> </a:t>
            </a:r>
            <a:r>
              <a:rPr b="1" lang="en-US" sz="1800">
                <a:solidFill>
                  <a:schemeClr val="lt1"/>
                </a:solidFill>
                <a:latin typeface="Atkinson Hyperlegible"/>
                <a:ea typeface="Atkinson Hyperlegible"/>
                <a:cs typeface="Atkinson Hyperlegible"/>
                <a:sym typeface="Atkinson Hyperlegible"/>
              </a:rPr>
              <a:t>poor bone placement </a:t>
            </a:r>
            <a:r>
              <a:rPr lang="en-US" sz="1800">
                <a:solidFill>
                  <a:schemeClr val="lt1"/>
                </a:solidFill>
                <a:latin typeface="Atkinson Hyperlegible"/>
                <a:ea typeface="Atkinson Hyperlegible"/>
                <a:cs typeface="Atkinson Hyperlegible"/>
                <a:sym typeface="Atkinson Hyperlegible"/>
              </a:rPr>
              <a:t>can</a:t>
            </a:r>
            <a:r>
              <a:rPr b="1" lang="en-US" sz="1800">
                <a:solidFill>
                  <a:schemeClr val="lt1"/>
                </a:solidFill>
                <a:latin typeface="Atkinson Hyperlegible"/>
                <a:ea typeface="Atkinson Hyperlegible"/>
                <a:cs typeface="Atkinson Hyperlegible"/>
                <a:sym typeface="Atkinson Hyperlegible"/>
              </a:rPr>
              <a:t> ruin all of that.</a:t>
            </a:r>
            <a:endParaRPr sz="1800">
              <a:solidFill>
                <a:schemeClr val="dk1"/>
              </a:solidFill>
              <a:latin typeface="Atkinson Hyperlegible"/>
              <a:ea typeface="Atkinson Hyperlegible"/>
              <a:cs typeface="Atkinson Hyperlegible"/>
              <a:sym typeface="Atkinson Hyperlegible"/>
            </a:endParaRPr>
          </a:p>
          <a:p>
            <a:pPr indent="0" lvl="0" marL="12700" marR="939800" rtl="0" algn="l">
              <a:spcBef>
                <a:spcPts val="0"/>
              </a:spcBef>
              <a:spcAft>
                <a:spcPts val="0"/>
              </a:spcAft>
              <a:buClr>
                <a:schemeClr val="dk1"/>
              </a:buClr>
              <a:buSzPts val="1800"/>
              <a:buFont typeface="Arial"/>
              <a:buNone/>
            </a:pPr>
            <a:r>
              <a:rPr lang="en-US" sz="1800">
                <a:solidFill>
                  <a:schemeClr val="lt1"/>
                </a:solidFill>
                <a:latin typeface="Atkinson Hyperlegible"/>
                <a:ea typeface="Atkinson Hyperlegible"/>
                <a:cs typeface="Atkinson Hyperlegible"/>
                <a:sym typeface="Atkinson Hyperlegible"/>
              </a:rPr>
              <a:t>Therefore, the final value of the character model will be greatly enhanced if you can accumulate know-how on bone placement and be able to </a:t>
            </a:r>
            <a:r>
              <a:rPr b="1" lang="en-US" sz="1800">
                <a:solidFill>
                  <a:schemeClr val="lt1"/>
                </a:solidFill>
                <a:latin typeface="Atkinson Hyperlegible"/>
                <a:ea typeface="Atkinson Hyperlegible"/>
                <a:cs typeface="Atkinson Hyperlegible"/>
                <a:sym typeface="Atkinson Hyperlegible"/>
              </a:rPr>
              <a:t>place them appropriately.</a:t>
            </a:r>
            <a:endParaRPr sz="1800">
              <a:solidFill>
                <a:schemeClr val="dk1"/>
              </a:solidFill>
              <a:latin typeface="Atkinson Hyperlegible"/>
              <a:ea typeface="Atkinson Hyperlegible"/>
              <a:cs typeface="Atkinson Hyperlegible"/>
              <a:sym typeface="Atkinson Hyperlegible"/>
            </a:endParaRPr>
          </a:p>
          <a:p>
            <a:pPr indent="0" lvl="0" marL="12700" rtl="0" algn="l">
              <a:spcBef>
                <a:spcPts val="960"/>
              </a:spcBef>
              <a:spcAft>
                <a:spcPts val="0"/>
              </a:spcAft>
              <a:buSzPts val="1800"/>
              <a:buNone/>
            </a:pPr>
            <a:r>
              <a:rPr lang="en-US" sz="1800">
                <a:solidFill>
                  <a:schemeClr val="lt1"/>
                </a:solidFill>
                <a:latin typeface="Atkinson Hyperlegible"/>
                <a:ea typeface="Atkinson Hyperlegible"/>
                <a:cs typeface="Atkinson Hyperlegible"/>
                <a:sym typeface="Atkinson Hyperlegible"/>
              </a:rPr>
              <a:t>Once you've mastered it and figured out the </a:t>
            </a:r>
            <a:r>
              <a:rPr b="1" lang="en-US" sz="1800">
                <a:solidFill>
                  <a:schemeClr val="lt1"/>
                </a:solidFill>
                <a:latin typeface="Atkinson Hyperlegible"/>
                <a:ea typeface="Atkinson Hyperlegible"/>
                <a:cs typeface="Atkinson Hyperlegible"/>
                <a:sym typeface="Atkinson Hyperlegible"/>
              </a:rPr>
              <a:t>rules,  you can continue to apply it to your character creation.</a:t>
            </a:r>
            <a:endParaRPr sz="1800">
              <a:solidFill>
                <a:srgbClr val="FFFFFF"/>
              </a:solidFill>
              <a:latin typeface="Atkinson Hyperlegible"/>
              <a:ea typeface="Atkinson Hyperlegible"/>
              <a:cs typeface="Atkinson Hyperlegible"/>
              <a:sym typeface="Atkinson Hyperlegible"/>
            </a:endParaRPr>
          </a:p>
        </p:txBody>
      </p:sp>
      <p:sp>
        <p:nvSpPr>
          <p:cNvPr id="1144" name="Google Shape;1144;p60"/>
          <p:cNvSpPr txBox="1"/>
          <p:nvPr/>
        </p:nvSpPr>
        <p:spPr>
          <a:xfrm>
            <a:off x="251525" y="4512800"/>
            <a:ext cx="8641200" cy="452100"/>
          </a:xfrm>
          <a:prstGeom prst="rect">
            <a:avLst/>
          </a:prstGeom>
          <a:solidFill>
            <a:srgbClr val="000000">
              <a:alpha val="49803"/>
            </a:srgbClr>
          </a:solidFill>
          <a:ln>
            <a:noFill/>
          </a:ln>
          <a:effectLst>
            <a:outerShdw blurRad="57150" rotWithShape="0" algn="bl" dir="5400000" dist="19050">
              <a:srgbClr val="000000">
                <a:alpha val="50000"/>
              </a:srgbClr>
            </a:outerShdw>
          </a:effectLst>
        </p:spPr>
        <p:txBody>
          <a:bodyPr anchorCtr="0" anchor="t" bIns="0" lIns="0" spcFirstLastPara="1" rIns="0" wrap="square" tIns="73025">
            <a:normAutofit fontScale="92500"/>
          </a:bodyPr>
          <a:lstStyle/>
          <a:p>
            <a:pPr indent="0" lvl="0" marL="152400" rtl="0" algn="l">
              <a:spcBef>
                <a:spcPts val="0"/>
              </a:spcBef>
              <a:spcAft>
                <a:spcPts val="0"/>
              </a:spcAft>
              <a:buSzPct val="100000"/>
              <a:buNone/>
            </a:pPr>
            <a:r>
              <a:rPr b="1" lang="en-US" sz="1800">
                <a:solidFill>
                  <a:schemeClr val="lt1"/>
                </a:solidFill>
                <a:latin typeface="Atkinson Hyperlegible"/>
                <a:ea typeface="Atkinson Hyperlegible"/>
                <a:cs typeface="Atkinson Hyperlegible"/>
                <a:sym typeface="Atkinson Hyperlegible"/>
              </a:rPr>
              <a:t>I hope this session was helpful to you in your understanding of bone placement.</a:t>
            </a:r>
            <a:endParaRPr b="1" sz="1800">
              <a:solidFill>
                <a:srgbClr val="FFFFFF"/>
              </a:solidFill>
              <a:latin typeface="Atkinson Hyperlegible"/>
              <a:ea typeface="Atkinson Hyperlegible"/>
              <a:cs typeface="Atkinson Hyperlegible"/>
              <a:sym typeface="Atkinson Hyperlegible"/>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g1105da17b81_0_0"/>
          <p:cNvSpPr txBox="1"/>
          <p:nvPr>
            <p:ph type="title"/>
          </p:nvPr>
        </p:nvSpPr>
        <p:spPr>
          <a:xfrm>
            <a:off x="565251" y="43687"/>
            <a:ext cx="8013600" cy="3849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b="1" lang="en-US">
                <a:latin typeface="Atkinson Hyperlegible"/>
                <a:ea typeface="Atkinson Hyperlegible"/>
                <a:cs typeface="Atkinson Hyperlegible"/>
                <a:sym typeface="Atkinson Hyperlegible"/>
              </a:rPr>
              <a:t>Other GGXrd 3D Materials</a:t>
            </a:r>
            <a:endParaRPr b="1">
              <a:latin typeface="Atkinson Hyperlegible"/>
              <a:ea typeface="Atkinson Hyperlegible"/>
              <a:cs typeface="Atkinson Hyperlegible"/>
              <a:sym typeface="Atkinson Hyperlegible"/>
            </a:endParaRPr>
          </a:p>
        </p:txBody>
      </p:sp>
      <p:pic>
        <p:nvPicPr>
          <p:cNvPr id="1150" name="Google Shape;1150;g1105da17b81_0_0">
            <a:hlinkClick r:id="rId3"/>
          </p:cNvPr>
          <p:cNvPicPr preferRelativeResize="0"/>
          <p:nvPr/>
        </p:nvPicPr>
        <p:blipFill>
          <a:blip r:embed="rId4">
            <a:alphaModFix/>
          </a:blip>
          <a:stretch>
            <a:fillRect/>
          </a:stretch>
        </p:blipFill>
        <p:spPr>
          <a:xfrm>
            <a:off x="6128687" y="1001025"/>
            <a:ext cx="2764488" cy="1553675"/>
          </a:xfrm>
          <a:prstGeom prst="rect">
            <a:avLst/>
          </a:prstGeom>
          <a:noFill/>
          <a:ln>
            <a:noFill/>
          </a:ln>
        </p:spPr>
      </p:pic>
      <p:pic>
        <p:nvPicPr>
          <p:cNvPr id="1151" name="Google Shape;1151;g1105da17b81_0_0">
            <a:hlinkClick r:id="rId5"/>
          </p:cNvPr>
          <p:cNvPicPr preferRelativeResize="0"/>
          <p:nvPr/>
        </p:nvPicPr>
        <p:blipFill>
          <a:blip r:embed="rId6">
            <a:alphaModFix/>
          </a:blip>
          <a:stretch>
            <a:fillRect/>
          </a:stretch>
        </p:blipFill>
        <p:spPr>
          <a:xfrm>
            <a:off x="250825" y="1008911"/>
            <a:ext cx="2764487" cy="1543916"/>
          </a:xfrm>
          <a:prstGeom prst="rect">
            <a:avLst/>
          </a:prstGeom>
          <a:noFill/>
          <a:ln>
            <a:noFill/>
          </a:ln>
        </p:spPr>
      </p:pic>
      <p:pic>
        <p:nvPicPr>
          <p:cNvPr id="1152" name="Google Shape;1152;g1105da17b81_0_0">
            <a:hlinkClick r:id="rId7"/>
          </p:cNvPr>
          <p:cNvPicPr preferRelativeResize="0"/>
          <p:nvPr/>
        </p:nvPicPr>
        <p:blipFill>
          <a:blip r:embed="rId8">
            <a:alphaModFix/>
          </a:blip>
          <a:stretch>
            <a:fillRect/>
          </a:stretch>
        </p:blipFill>
        <p:spPr>
          <a:xfrm>
            <a:off x="250825" y="3063526"/>
            <a:ext cx="2764474" cy="1552442"/>
          </a:xfrm>
          <a:prstGeom prst="rect">
            <a:avLst/>
          </a:prstGeom>
          <a:noFill/>
          <a:ln>
            <a:noFill/>
          </a:ln>
        </p:spPr>
      </p:pic>
      <p:pic>
        <p:nvPicPr>
          <p:cNvPr id="1153" name="Google Shape;1153;g1105da17b81_0_0">
            <a:hlinkClick r:id="rId9"/>
          </p:cNvPr>
          <p:cNvPicPr preferRelativeResize="0"/>
          <p:nvPr/>
        </p:nvPicPr>
        <p:blipFill>
          <a:blip r:embed="rId10">
            <a:alphaModFix/>
          </a:blip>
          <a:stretch>
            <a:fillRect/>
          </a:stretch>
        </p:blipFill>
        <p:spPr>
          <a:xfrm>
            <a:off x="3205243" y="1001025"/>
            <a:ext cx="2733505" cy="1543914"/>
          </a:xfrm>
          <a:prstGeom prst="rect">
            <a:avLst/>
          </a:prstGeom>
          <a:noFill/>
          <a:ln>
            <a:noFill/>
          </a:ln>
        </p:spPr>
      </p:pic>
      <p:pic>
        <p:nvPicPr>
          <p:cNvPr id="1154" name="Google Shape;1154;g1105da17b81_0_0">
            <a:hlinkClick r:id="rId11"/>
          </p:cNvPr>
          <p:cNvPicPr preferRelativeResize="0"/>
          <p:nvPr/>
        </p:nvPicPr>
        <p:blipFill>
          <a:blip r:embed="rId12">
            <a:alphaModFix/>
          </a:blip>
          <a:stretch>
            <a:fillRect/>
          </a:stretch>
        </p:blipFill>
        <p:spPr>
          <a:xfrm>
            <a:off x="6137950" y="3063525"/>
            <a:ext cx="2745943" cy="1543924"/>
          </a:xfrm>
          <a:prstGeom prst="rect">
            <a:avLst/>
          </a:prstGeom>
          <a:noFill/>
          <a:ln>
            <a:noFill/>
          </a:ln>
        </p:spPr>
      </p:pic>
      <p:pic>
        <p:nvPicPr>
          <p:cNvPr id="1155" name="Google Shape;1155;g1105da17b81_0_0">
            <a:hlinkClick r:id="rId13"/>
          </p:cNvPr>
          <p:cNvPicPr preferRelativeResize="0"/>
          <p:nvPr/>
        </p:nvPicPr>
        <p:blipFill>
          <a:blip r:embed="rId14">
            <a:alphaModFix/>
          </a:blip>
          <a:stretch>
            <a:fillRect/>
          </a:stretch>
        </p:blipFill>
        <p:spPr>
          <a:xfrm>
            <a:off x="3194365" y="3063647"/>
            <a:ext cx="2764500" cy="1549372"/>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sp>
        <p:nvSpPr>
          <p:cNvPr id="1160" name="Google Shape;1160;g10c74ec9f82_1_120"/>
          <p:cNvSpPr txBox="1"/>
          <p:nvPr>
            <p:ph idx="1" type="body"/>
          </p:nvPr>
        </p:nvSpPr>
        <p:spPr>
          <a:xfrm>
            <a:off x="2590525" y="3918300"/>
            <a:ext cx="4145100" cy="86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US" sz="1400">
                <a:latin typeface="Atkinson Hyperlegible"/>
                <a:ea typeface="Atkinson Hyperlegible"/>
                <a:cs typeface="Atkinson Hyperlegible"/>
                <a:sym typeface="Atkinson Hyperlegible"/>
              </a:rPr>
              <a:t>If you appreciate this translation and wish to donate or something, </a:t>
            </a:r>
            <a:r>
              <a:rPr lang="en-US" sz="1400" u="sng">
                <a:solidFill>
                  <a:schemeClr val="hlink"/>
                </a:solidFill>
                <a:latin typeface="Atkinson Hyperlegible"/>
                <a:ea typeface="Atkinson Hyperlegible"/>
                <a:cs typeface="Atkinson Hyperlegible"/>
                <a:sym typeface="Atkinson Hyperlegible"/>
                <a:hlinkClick r:id="rId3"/>
              </a:rPr>
              <a:t>here’s my paypal</a:t>
            </a:r>
            <a:r>
              <a:rPr lang="en-US" sz="1400">
                <a:latin typeface="Atkinson Hyperlegible"/>
                <a:ea typeface="Atkinson Hyperlegible"/>
                <a:cs typeface="Atkinson Hyperlegible"/>
                <a:sym typeface="Atkinson Hyperlegible"/>
              </a:rPr>
              <a:t>.</a:t>
            </a:r>
            <a:endParaRPr sz="1400">
              <a:latin typeface="Atkinson Hyperlegible"/>
              <a:ea typeface="Atkinson Hyperlegible"/>
              <a:cs typeface="Atkinson Hyperlegible"/>
              <a:sym typeface="Atkinson Hyperlegible"/>
            </a:endParaRPr>
          </a:p>
          <a:p>
            <a:pPr indent="0" lvl="0" marL="0" rtl="0" algn="l">
              <a:spcBef>
                <a:spcPts val="0"/>
              </a:spcBef>
              <a:spcAft>
                <a:spcPts val="0"/>
              </a:spcAft>
              <a:buNone/>
            </a:pPr>
            <a:r>
              <a:rPr lang="en-US" sz="1400">
                <a:latin typeface="Atkinson Hyperlegible"/>
                <a:ea typeface="Atkinson Hyperlegible"/>
                <a:cs typeface="Atkinson Hyperlegible"/>
                <a:sym typeface="Atkinson Hyperlegible"/>
              </a:rPr>
              <a:t>Other presentations will be linked here, as I finish translating them.</a:t>
            </a:r>
            <a:endParaRPr sz="1400">
              <a:latin typeface="Atkinson Hyperlegible"/>
              <a:ea typeface="Atkinson Hyperlegible"/>
              <a:cs typeface="Atkinson Hyperlegible"/>
              <a:sym typeface="Atkinson Hyperlegible"/>
            </a:endParaRPr>
          </a:p>
        </p:txBody>
      </p:sp>
      <p:pic>
        <p:nvPicPr>
          <p:cNvPr id="1161" name="Google Shape;1161;g10c74ec9f82_1_120">
            <a:hlinkClick r:id="rId4"/>
          </p:cNvPr>
          <p:cNvPicPr preferRelativeResize="0"/>
          <p:nvPr/>
        </p:nvPicPr>
        <p:blipFill>
          <a:blip r:embed="rId5">
            <a:alphaModFix/>
          </a:blip>
          <a:stretch>
            <a:fillRect/>
          </a:stretch>
        </p:blipFill>
        <p:spPr>
          <a:xfrm>
            <a:off x="2535075" y="913988"/>
            <a:ext cx="4200525" cy="2600325"/>
          </a:xfrm>
          <a:prstGeom prst="rect">
            <a:avLst/>
          </a:prstGeom>
          <a:noFill/>
          <a:ln cap="flat" cmpd="sng" w="9525">
            <a:solidFill>
              <a:srgbClr val="00FFFF"/>
            </a:solidFill>
            <a:prstDash val="solid"/>
            <a:round/>
            <a:headEnd len="sm" w="sm" type="none"/>
            <a:tailEnd len="sm" w="sm" type="none"/>
          </a:ln>
        </p:spPr>
      </p:pic>
      <p:sp>
        <p:nvSpPr>
          <p:cNvPr id="1162" name="Google Shape;1162;g10c74ec9f82_1_120"/>
          <p:cNvSpPr txBox="1"/>
          <p:nvPr/>
        </p:nvSpPr>
        <p:spPr>
          <a:xfrm>
            <a:off x="1931250" y="38450"/>
            <a:ext cx="52815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200">
                <a:solidFill>
                  <a:schemeClr val="lt1"/>
                </a:solidFill>
                <a:latin typeface="Atkinson Hyperlegible"/>
                <a:ea typeface="Atkinson Hyperlegible"/>
                <a:cs typeface="Atkinson Hyperlegible"/>
                <a:sym typeface="Atkinson Hyperlegible"/>
              </a:rPr>
              <a:t>Follow me on twitter.</a:t>
            </a:r>
            <a:endParaRPr b="1" sz="2200">
              <a:solidFill>
                <a:schemeClr val="lt1"/>
              </a:solidFill>
              <a:latin typeface="Atkinson Hyperlegible"/>
              <a:ea typeface="Atkinson Hyperlegible"/>
              <a:cs typeface="Atkinson Hyperlegible"/>
              <a:sym typeface="Atkinson Hyperlegibl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2022-01-19T17:26:55Z</dcterms:created>
  <dc:creator>本村 純也</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2020-12-15T00:00:00Z</vt:filetime>
  </property>
  <property fmtid="{D5CDD505-2E9C-101B-9397-08002B2CF9AE}" pid="3" name="Creator">
    <vt:lpwstr>Microsoft® PowerPoint® 2010</vt:lpwstr>
  </property>
  <property fmtid="{D5CDD505-2E9C-101B-9397-08002B2CF9AE}" pid="4" name="LastSaved">
    <vt:filetime>2022-01-19T00:00:00Z</vt:filetime>
  </property>
</Properties>
</file>